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77" r:id="rId10"/>
    <p:sldId id="27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2" r:id="rId20"/>
    <p:sldId id="278" r:id="rId21"/>
    <p:sldId id="279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>
        <p:scale>
          <a:sx n="150" d="100"/>
          <a:sy n="150" d="100"/>
        </p:scale>
        <p:origin x="-29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28c1fde97c2c373d/Imperial/EE%203rd%20Year%20Coursework/DSD/report_3/t7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28c1fde97c2c373d/Imperial/EE%203rd%20Year%20Coursework/DSD/report_3/cordic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28c1fde97c2c373d/Imperial/EE%203rd%20Year%20Coursework/DSD/report_3/cordic%20erro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28c1fde97c2c373d/Imperial/EE%203rd%20Year%20Coursework/DSD/report_3/cordic%20iteration%20compar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28c1fde97c2c373d/Imperial/EE%203rd%20Year%20Coursework/DSD/report_3/FINAL%20BENCH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28c1fde97c2c373d/Imperial/EE%203rd%20Year%20Coursework/DSD/report_3/FINAL%20BENC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pPr>
            <a:r>
              <a:rPr lang="en-US"/>
              <a:t>Correlation between floating point hardware latency and expression latency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Garamond Pro" panose="020205020605060204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Sheet1!$P$8</c:f>
              <c:strCache>
                <c:ptCount val="1"/>
                <c:pt idx="0">
                  <c:v>Test Case 3 Latency (ticks)</c:v>
                </c:pt>
              </c:strCache>
            </c:strRef>
          </c:tx>
          <c:spPr>
            <a:solidFill>
              <a:srgbClr val="002060">
                <a:alpha val="42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Sheet1!$O$9:$O$12</c:f>
              <c:strCache>
                <c:ptCount val="4"/>
                <c:pt idx="0">
                  <c:v>7,5</c:v>
                </c:pt>
                <c:pt idx="1">
                  <c:v>7,11</c:v>
                </c:pt>
                <c:pt idx="2">
                  <c:v>14,5</c:v>
                </c:pt>
                <c:pt idx="3">
                  <c:v>14,11</c:v>
                </c:pt>
              </c:strCache>
            </c:strRef>
          </c:cat>
          <c:val>
            <c:numRef>
              <c:f>Sheet1!$P$9:$P$12</c:f>
              <c:numCache>
                <c:formatCode>General</c:formatCode>
                <c:ptCount val="4"/>
                <c:pt idx="0">
                  <c:v>103993</c:v>
                </c:pt>
                <c:pt idx="1">
                  <c:v>104117</c:v>
                </c:pt>
                <c:pt idx="2">
                  <c:v>104020</c:v>
                </c:pt>
                <c:pt idx="3">
                  <c:v>104196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39"/>
        <c:overlap val="-4"/>
        <c:axId val="507648632"/>
        <c:axId val="507649024"/>
      </c:barChart>
      <c:barChart>
        <c:barDir val="col"/>
        <c:grouping val="clustered"/>
        <c:varyColors val="0"/>
        <c:ser>
          <c:idx val="1"/>
          <c:order val="1"/>
          <c:tx>
            <c:strRef>
              <c:f>Sheet1!$Q$8</c:f>
              <c:strCache>
                <c:ptCount val="1"/>
                <c:pt idx="0">
                  <c:v>% Resource Usage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Sheet1!$O$9:$O$12</c:f>
              <c:strCache>
                <c:ptCount val="4"/>
                <c:pt idx="0">
                  <c:v>7,5</c:v>
                </c:pt>
                <c:pt idx="1">
                  <c:v>7,11</c:v>
                </c:pt>
                <c:pt idx="2">
                  <c:v>14,5</c:v>
                </c:pt>
                <c:pt idx="3">
                  <c:v>14,11</c:v>
                </c:pt>
              </c:strCache>
            </c:strRef>
          </c:cat>
          <c:val>
            <c:numRef>
              <c:f>Sheet1!$Q$9:$Q$12</c:f>
              <c:numCache>
                <c:formatCode>General</c:formatCode>
                <c:ptCount val="4"/>
                <c:pt idx="0">
                  <c:v>37.608801511583302</c:v>
                </c:pt>
                <c:pt idx="1">
                  <c:v>37.7320187043373</c:v>
                </c:pt>
                <c:pt idx="2">
                  <c:v>38.245093694563401</c:v>
                </c:pt>
                <c:pt idx="3">
                  <c:v>38.3191990603598</c:v>
                </c:pt>
              </c:numCache>
            </c:numRef>
          </c:val>
        </c:ser>
        <c:ser>
          <c:idx val="2"/>
          <c:order val="2"/>
          <c:tx>
            <c:strRef>
              <c:f>Sheet1!$R$8</c:f>
              <c:strCache>
                <c:ptCount val="1"/>
                <c:pt idx="0">
                  <c:v>fmax (MHz)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Sheet1!$O$9:$O$12</c:f>
              <c:strCache>
                <c:ptCount val="4"/>
                <c:pt idx="0">
                  <c:v>7,5</c:v>
                </c:pt>
                <c:pt idx="1">
                  <c:v>7,11</c:v>
                </c:pt>
                <c:pt idx="2">
                  <c:v>14,5</c:v>
                </c:pt>
                <c:pt idx="3">
                  <c:v>14,11</c:v>
                </c:pt>
              </c:strCache>
            </c:strRef>
          </c:cat>
          <c:val>
            <c:numRef>
              <c:f>Sheet1!$R$9:$R$12</c:f>
              <c:numCache>
                <c:formatCode>General</c:formatCode>
                <c:ptCount val="4"/>
                <c:pt idx="0">
                  <c:v>56.77</c:v>
                </c:pt>
                <c:pt idx="1">
                  <c:v>57.2</c:v>
                </c:pt>
                <c:pt idx="2">
                  <c:v>59.6</c:v>
                </c:pt>
                <c:pt idx="3">
                  <c:v>59.83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07647064"/>
        <c:axId val="507643928"/>
      </c:barChart>
      <c:catAx>
        <c:axId val="507648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r>
                  <a:rPr lang="en-US"/>
                  <a:t>Latency of floating point add/multiply block respectively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obe Garamond Pro" panose="02020502060506020403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pPr>
            <a:endParaRPr lang="en-US"/>
          </a:p>
        </c:txPr>
        <c:crossAx val="507649024"/>
        <c:crosses val="autoZero"/>
        <c:auto val="1"/>
        <c:lblAlgn val="ctr"/>
        <c:lblOffset val="100"/>
        <c:noMultiLvlLbl val="0"/>
      </c:catAx>
      <c:valAx>
        <c:axId val="507649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r>
                  <a:rPr lang="en-US"/>
                  <a:t>Latency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obe Garamond Pro" panose="02020502060506020403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pPr>
            <a:endParaRPr lang="en-US"/>
          </a:p>
        </c:txPr>
        <c:crossAx val="507648632"/>
        <c:crosses val="autoZero"/>
        <c:crossBetween val="between"/>
      </c:valAx>
      <c:valAx>
        <c:axId val="507643928"/>
        <c:scaling>
          <c:orientation val="minMax"/>
          <c:max val="62"/>
          <c:min val="35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r>
                  <a:rPr lang="en-US"/>
                  <a:t>Percentage of resources used / TimeQuest fmax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obe Garamond Pro" panose="02020502060506020403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pPr>
            <a:endParaRPr lang="en-US"/>
          </a:p>
        </c:txPr>
        <c:crossAx val="507647064"/>
        <c:crosses val="max"/>
        <c:crossBetween val="between"/>
      </c:valAx>
      <c:catAx>
        <c:axId val="5076470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07643928"/>
        <c:crosses val="autoZero"/>
        <c:auto val="1"/>
        <c:lblAlgn val="ctr"/>
        <c:lblOffset val="100"/>
        <c:noMultiLvlLbl val="1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dobe Garamond Pro" panose="02020502060506020403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dobe Garamond Pro" panose="02020502060506020403" pitchFamily="18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pPr>
            <a:r>
              <a:rPr lang="en-US"/>
              <a:t>Error of the CORDIC Algorithm and Resources vs Numbers of Stages Used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Garamond Pro" panose="020205020605060204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[cordic.xlsx]Sheet1!$V$4</c:f>
              <c:strCache>
                <c:ptCount val="1"/>
                <c:pt idx="0">
                  <c:v>Max Error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0"/>
            <c:spPr>
              <a:noFill/>
              <a:ln w="19050">
                <a:solidFill>
                  <a:srgbClr val="00B0F0"/>
                </a:solidFill>
              </a:ln>
              <a:effectLst/>
            </c:spPr>
          </c:marker>
          <c:dLbls>
            <c:delete val="1"/>
          </c:dLbls>
          <c:xVal>
            <c:numRef>
              <c:f>[cordic.xlsx]Sheet1!$S$5:$S$10</c:f>
              <c:numCache>
                <c:formatCode>General</c:formatCode>
                <c:ptCount val="6"/>
                <c:pt idx="0">
                  <c:v>5</c:v>
                </c:pt>
                <c:pt idx="1">
                  <c:v>8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27</c:v>
                </c:pt>
              </c:numCache>
            </c:numRef>
          </c:xVal>
          <c:yVal>
            <c:numRef>
              <c:f>[cordic.xlsx]Sheet1!$V$5:$V$10</c:f>
              <c:numCache>
                <c:formatCode>0.00E+00</c:formatCode>
                <c:ptCount val="6"/>
                <c:pt idx="0">
                  <c:v>6.2120230000000188E-3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[cordic.xlsx]Sheet1!$W$4</c:f>
              <c:strCache>
                <c:ptCount val="1"/>
                <c:pt idx="0">
                  <c:v>Min Error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0"/>
            <c:spPr>
              <a:noFill/>
              <a:ln w="19050">
                <a:solidFill>
                  <a:srgbClr val="7030A0"/>
                </a:solidFill>
              </a:ln>
              <a:effectLst/>
            </c:spPr>
          </c:marker>
          <c:dLbls>
            <c:delete val="1"/>
          </c:dLbls>
          <c:xVal>
            <c:numRef>
              <c:f>[cordic.xlsx]Sheet1!$S$5:$S$10</c:f>
              <c:numCache>
                <c:formatCode>General</c:formatCode>
                <c:ptCount val="6"/>
                <c:pt idx="0">
                  <c:v>5</c:v>
                </c:pt>
                <c:pt idx="1">
                  <c:v>8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27</c:v>
                </c:pt>
              </c:numCache>
            </c:numRef>
          </c:xVal>
          <c:yVal>
            <c:numRef>
              <c:f>[cordic.xlsx]Sheet1!$W$5:$W$10</c:f>
              <c:numCache>
                <c:formatCode>0.00E+00</c:formatCode>
                <c:ptCount val="6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2.999999999999531E-9</c:v>
                </c:pt>
              </c:numCache>
            </c:numRef>
          </c:yVal>
          <c:smooth val="0"/>
        </c:ser>
        <c:ser>
          <c:idx val="0"/>
          <c:order val="2"/>
          <c:tx>
            <c:strRef>
              <c:f>[cordic.xlsx]Sheet1!$T$4</c:f>
              <c:strCache>
                <c:ptCount val="1"/>
                <c:pt idx="0">
                  <c:v>Average Absolute Error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numFmt formatCode="0.00E+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exp"/>
            <c:dispRSqr val="1"/>
            <c:dispEq val="1"/>
            <c:trendlineLbl>
              <c:layout>
                <c:manualLayout>
                  <c:x val="-5.9283730837993077E-2"/>
                  <c:y val="-4.1637307880932256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dobe Garamond Pro" panose="02020502060506020403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[cordic.xlsx]Sheet1!$S$5:$S$10</c:f>
              <c:numCache>
                <c:formatCode>General</c:formatCode>
                <c:ptCount val="6"/>
                <c:pt idx="0">
                  <c:v>5</c:v>
                </c:pt>
                <c:pt idx="1">
                  <c:v>8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27</c:v>
                </c:pt>
              </c:numCache>
            </c:numRef>
          </c:xVal>
          <c:yVal>
            <c:numRef>
              <c:f>[cordic.xlsx]Sheet1!$T$5:$T$10</c:f>
              <c:numCache>
                <c:formatCode>0.00E+00</c:formatCode>
                <c:ptCount val="6"/>
                <c:pt idx="0">
                  <c:v>6.2120230000000188E-3</c:v>
                </c:pt>
                <c:pt idx="1">
                  <c:v>3.4060699999999175E-4</c:v>
                </c:pt>
                <c:pt idx="2">
                  <c:v>1.2196300000001301E-4</c:v>
                </c:pt>
                <c:pt idx="3">
                  <c:v>4.8730000000025629E-6</c:v>
                </c:pt>
                <c:pt idx="4">
                  <c:v>7.7000000000071801E-8</c:v>
                </c:pt>
                <c:pt idx="5">
                  <c:v>2.999999999999531E-9</c:v>
                </c:pt>
              </c:numCache>
            </c:numRef>
          </c:yVal>
          <c:smooth val="0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507647456"/>
        <c:axId val="507647848"/>
      </c:scatterChart>
      <c:scatterChart>
        <c:scatterStyle val="lineMarker"/>
        <c:varyColors val="0"/>
        <c:ser>
          <c:idx val="3"/>
          <c:order val="3"/>
          <c:tx>
            <c:v>LE's Used</c:v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>
                    <a:lumMod val="60000"/>
                  </a:schemeClr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2.1904064259390052E-3"/>
                  <c:y val="0.181277647184962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dobe Garamond Pro" panose="02020502060506020403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[cordic.xlsx]Sheet1!$S$5:$S$10</c:f>
              <c:numCache>
                <c:formatCode>General</c:formatCode>
                <c:ptCount val="6"/>
                <c:pt idx="0">
                  <c:v>5</c:v>
                </c:pt>
                <c:pt idx="1">
                  <c:v>8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27</c:v>
                </c:pt>
              </c:numCache>
            </c:numRef>
          </c:xVal>
          <c:yVal>
            <c:numRef>
              <c:f>[cordic.xlsx]Sheet1!$U$5:$U$10</c:f>
              <c:numCache>
                <c:formatCode>General</c:formatCode>
                <c:ptCount val="6"/>
                <c:pt idx="0">
                  <c:v>1492</c:v>
                </c:pt>
                <c:pt idx="1">
                  <c:v>1944</c:v>
                </c:pt>
                <c:pt idx="2">
                  <c:v>2235</c:v>
                </c:pt>
                <c:pt idx="3">
                  <c:v>2871</c:v>
                </c:pt>
                <c:pt idx="4">
                  <c:v>3866</c:v>
                </c:pt>
                <c:pt idx="5">
                  <c:v>4361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0345112"/>
        <c:axId val="507643536"/>
      </c:scatterChart>
      <c:valAx>
        <c:axId val="507647456"/>
        <c:scaling>
          <c:orientation val="minMax"/>
          <c:min val="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r>
                  <a:rPr lang="en-US"/>
                  <a:t>CORDIC </a:t>
                </a:r>
                <a:r>
                  <a:rPr lang="en-US">
                    <a:latin typeface="Adobe Garamond Pro" panose="02020502060506020403" pitchFamily="18" charset="0"/>
                  </a:rPr>
                  <a:t>Stages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obe Garamond Pro" panose="02020502060506020403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pPr>
            <a:endParaRPr lang="en-US"/>
          </a:p>
        </c:txPr>
        <c:crossAx val="507647848"/>
        <c:crosses val="autoZero"/>
        <c:crossBetween val="midCat"/>
      </c:valAx>
      <c:valAx>
        <c:axId val="507647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r>
                  <a:rPr lang="en-US"/>
                  <a:t>Average Absolute Error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obe Garamond Pro" panose="02020502060506020403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pPr>
            <a:endParaRPr lang="en-US"/>
          </a:p>
        </c:txPr>
        <c:crossAx val="507647456"/>
        <c:crosses val="autoZero"/>
        <c:crossBetween val="midCat"/>
      </c:valAx>
      <c:valAx>
        <c:axId val="507643536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r>
                  <a:rPr lang="en-GB"/>
                  <a:t>LE's Used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obe Garamond Pro" panose="02020502060506020403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pPr>
            <a:endParaRPr lang="en-US"/>
          </a:p>
        </c:txPr>
        <c:crossAx val="510345112"/>
        <c:crosses val="max"/>
        <c:crossBetween val="midCat"/>
      </c:valAx>
      <c:valAx>
        <c:axId val="5103451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07643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dobe Garamond Pro" panose="02020502060506020403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dobe Garamond Pro" panose="02020502060506020403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pPr>
            <a:r>
              <a:rPr lang="en-US"/>
              <a:t>Error between math.h and CORDIC for test case 3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Garamond Pro" panose="020205020605060204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'[cordic error.xlsx]Sheet1'!$S$1</c:f>
              <c:strCache>
                <c:ptCount val="1"/>
                <c:pt idx="0">
                  <c:v>abs error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'[cordic error.xlsx]Sheet1'!$N$2:$N$1002</c:f>
              <c:numCache>
                <c:formatCode>General</c:formatCode>
                <c:ptCount val="1001"/>
                <c:pt idx="0">
                  <c:v>70</c:v>
                </c:pt>
                <c:pt idx="1">
                  <c:v>154</c:v>
                </c:pt>
                <c:pt idx="2">
                  <c:v>352</c:v>
                </c:pt>
                <c:pt idx="3">
                  <c:v>595</c:v>
                </c:pt>
                <c:pt idx="4">
                  <c:v>648</c:v>
                </c:pt>
                <c:pt idx="5">
                  <c:v>717</c:v>
                </c:pt>
                <c:pt idx="6">
                  <c:v>1108</c:v>
                </c:pt>
                <c:pt idx="7">
                  <c:v>2089</c:v>
                </c:pt>
                <c:pt idx="8">
                  <c:v>2436</c:v>
                </c:pt>
                <c:pt idx="9">
                  <c:v>2644</c:v>
                </c:pt>
                <c:pt idx="10">
                  <c:v>3188</c:v>
                </c:pt>
                <c:pt idx="11">
                  <c:v>3349</c:v>
                </c:pt>
                <c:pt idx="12">
                  <c:v>3401</c:v>
                </c:pt>
                <c:pt idx="13">
                  <c:v>3447</c:v>
                </c:pt>
                <c:pt idx="14">
                  <c:v>3814</c:v>
                </c:pt>
                <c:pt idx="15">
                  <c:v>3942</c:v>
                </c:pt>
                <c:pt idx="16">
                  <c:v>3996</c:v>
                </c:pt>
                <c:pt idx="17">
                  <c:v>4291</c:v>
                </c:pt>
                <c:pt idx="18">
                  <c:v>4407</c:v>
                </c:pt>
                <c:pt idx="19">
                  <c:v>5443</c:v>
                </c:pt>
                <c:pt idx="20">
                  <c:v>5849</c:v>
                </c:pt>
                <c:pt idx="21">
                  <c:v>6171</c:v>
                </c:pt>
                <c:pt idx="22">
                  <c:v>6357</c:v>
                </c:pt>
                <c:pt idx="23">
                  <c:v>6948</c:v>
                </c:pt>
                <c:pt idx="24">
                  <c:v>6969</c:v>
                </c:pt>
                <c:pt idx="25">
                  <c:v>7726</c:v>
                </c:pt>
                <c:pt idx="26">
                  <c:v>8025</c:v>
                </c:pt>
                <c:pt idx="27">
                  <c:v>8916</c:v>
                </c:pt>
                <c:pt idx="28">
                  <c:v>9237</c:v>
                </c:pt>
                <c:pt idx="29">
                  <c:v>9240</c:v>
                </c:pt>
                <c:pt idx="30">
                  <c:v>9253</c:v>
                </c:pt>
                <c:pt idx="31">
                  <c:v>9373</c:v>
                </c:pt>
                <c:pt idx="32">
                  <c:v>9544</c:v>
                </c:pt>
                <c:pt idx="33">
                  <c:v>9554</c:v>
                </c:pt>
                <c:pt idx="34">
                  <c:v>10185</c:v>
                </c:pt>
                <c:pt idx="35">
                  <c:v>10472</c:v>
                </c:pt>
                <c:pt idx="36">
                  <c:v>10536</c:v>
                </c:pt>
                <c:pt idx="37">
                  <c:v>10543</c:v>
                </c:pt>
                <c:pt idx="38">
                  <c:v>10801</c:v>
                </c:pt>
                <c:pt idx="39">
                  <c:v>11094</c:v>
                </c:pt>
                <c:pt idx="40">
                  <c:v>11286</c:v>
                </c:pt>
                <c:pt idx="41">
                  <c:v>11573</c:v>
                </c:pt>
                <c:pt idx="42">
                  <c:v>11703</c:v>
                </c:pt>
                <c:pt idx="43">
                  <c:v>11952</c:v>
                </c:pt>
                <c:pt idx="44">
                  <c:v>12905</c:v>
                </c:pt>
                <c:pt idx="45">
                  <c:v>13165</c:v>
                </c:pt>
                <c:pt idx="46">
                  <c:v>13182</c:v>
                </c:pt>
                <c:pt idx="47">
                  <c:v>13716</c:v>
                </c:pt>
                <c:pt idx="48">
                  <c:v>13798</c:v>
                </c:pt>
                <c:pt idx="49">
                  <c:v>14013</c:v>
                </c:pt>
                <c:pt idx="50">
                  <c:v>14167</c:v>
                </c:pt>
                <c:pt idx="51">
                  <c:v>14181</c:v>
                </c:pt>
                <c:pt idx="52">
                  <c:v>14387</c:v>
                </c:pt>
                <c:pt idx="53">
                  <c:v>14400</c:v>
                </c:pt>
                <c:pt idx="54">
                  <c:v>14521</c:v>
                </c:pt>
                <c:pt idx="55">
                  <c:v>14664</c:v>
                </c:pt>
                <c:pt idx="56">
                  <c:v>14816</c:v>
                </c:pt>
                <c:pt idx="57">
                  <c:v>14906</c:v>
                </c:pt>
                <c:pt idx="58">
                  <c:v>15187</c:v>
                </c:pt>
                <c:pt idx="59">
                  <c:v>15312</c:v>
                </c:pt>
                <c:pt idx="60">
                  <c:v>15322</c:v>
                </c:pt>
                <c:pt idx="61">
                  <c:v>15772</c:v>
                </c:pt>
                <c:pt idx="62">
                  <c:v>15788</c:v>
                </c:pt>
                <c:pt idx="63">
                  <c:v>15895</c:v>
                </c:pt>
                <c:pt idx="64">
                  <c:v>16104</c:v>
                </c:pt>
                <c:pt idx="65">
                  <c:v>16611</c:v>
                </c:pt>
                <c:pt idx="66">
                  <c:v>17109</c:v>
                </c:pt>
                <c:pt idx="67">
                  <c:v>17412</c:v>
                </c:pt>
                <c:pt idx="68">
                  <c:v>17549</c:v>
                </c:pt>
                <c:pt idx="69">
                  <c:v>17656</c:v>
                </c:pt>
                <c:pt idx="70">
                  <c:v>18305</c:v>
                </c:pt>
                <c:pt idx="71">
                  <c:v>18445</c:v>
                </c:pt>
                <c:pt idx="72">
                  <c:v>18456</c:v>
                </c:pt>
                <c:pt idx="73">
                  <c:v>18810</c:v>
                </c:pt>
                <c:pt idx="74">
                  <c:v>19509</c:v>
                </c:pt>
                <c:pt idx="75">
                  <c:v>19782</c:v>
                </c:pt>
                <c:pt idx="76">
                  <c:v>19833</c:v>
                </c:pt>
                <c:pt idx="77">
                  <c:v>20002</c:v>
                </c:pt>
                <c:pt idx="78">
                  <c:v>20092</c:v>
                </c:pt>
                <c:pt idx="79">
                  <c:v>20256</c:v>
                </c:pt>
                <c:pt idx="80">
                  <c:v>20733</c:v>
                </c:pt>
                <c:pt idx="81">
                  <c:v>21346</c:v>
                </c:pt>
                <c:pt idx="82">
                  <c:v>21957</c:v>
                </c:pt>
                <c:pt idx="83">
                  <c:v>22059</c:v>
                </c:pt>
                <c:pt idx="84">
                  <c:v>22077</c:v>
                </c:pt>
                <c:pt idx="85">
                  <c:v>22150</c:v>
                </c:pt>
                <c:pt idx="86">
                  <c:v>22615</c:v>
                </c:pt>
                <c:pt idx="87">
                  <c:v>22745</c:v>
                </c:pt>
                <c:pt idx="88">
                  <c:v>23077</c:v>
                </c:pt>
                <c:pt idx="89">
                  <c:v>23229</c:v>
                </c:pt>
                <c:pt idx="90">
                  <c:v>23306</c:v>
                </c:pt>
                <c:pt idx="91">
                  <c:v>23579</c:v>
                </c:pt>
                <c:pt idx="92">
                  <c:v>23593</c:v>
                </c:pt>
                <c:pt idx="93">
                  <c:v>23898</c:v>
                </c:pt>
                <c:pt idx="94">
                  <c:v>24094</c:v>
                </c:pt>
                <c:pt idx="95">
                  <c:v>24185</c:v>
                </c:pt>
                <c:pt idx="96">
                  <c:v>24476</c:v>
                </c:pt>
                <c:pt idx="97">
                  <c:v>24478</c:v>
                </c:pt>
                <c:pt idx="98">
                  <c:v>26123</c:v>
                </c:pt>
                <c:pt idx="99">
                  <c:v>26193</c:v>
                </c:pt>
                <c:pt idx="100">
                  <c:v>26562</c:v>
                </c:pt>
                <c:pt idx="101">
                  <c:v>26590</c:v>
                </c:pt>
                <c:pt idx="102">
                  <c:v>27011</c:v>
                </c:pt>
                <c:pt idx="103">
                  <c:v>27206</c:v>
                </c:pt>
                <c:pt idx="104">
                  <c:v>27359</c:v>
                </c:pt>
                <c:pt idx="105">
                  <c:v>27501</c:v>
                </c:pt>
                <c:pt idx="106">
                  <c:v>27706</c:v>
                </c:pt>
                <c:pt idx="107">
                  <c:v>27877</c:v>
                </c:pt>
                <c:pt idx="108">
                  <c:v>28075</c:v>
                </c:pt>
                <c:pt idx="109">
                  <c:v>28145</c:v>
                </c:pt>
                <c:pt idx="110">
                  <c:v>28537</c:v>
                </c:pt>
                <c:pt idx="111">
                  <c:v>28864</c:v>
                </c:pt>
                <c:pt idx="112">
                  <c:v>29351</c:v>
                </c:pt>
                <c:pt idx="113">
                  <c:v>30049</c:v>
                </c:pt>
                <c:pt idx="114">
                  <c:v>30925</c:v>
                </c:pt>
                <c:pt idx="115">
                  <c:v>31211</c:v>
                </c:pt>
                <c:pt idx="116">
                  <c:v>31402</c:v>
                </c:pt>
                <c:pt idx="117">
                  <c:v>31405</c:v>
                </c:pt>
                <c:pt idx="118">
                  <c:v>31498</c:v>
                </c:pt>
                <c:pt idx="119">
                  <c:v>31874</c:v>
                </c:pt>
                <c:pt idx="120">
                  <c:v>32370</c:v>
                </c:pt>
                <c:pt idx="121">
                  <c:v>32887</c:v>
                </c:pt>
                <c:pt idx="122">
                  <c:v>33002</c:v>
                </c:pt>
                <c:pt idx="123">
                  <c:v>33053</c:v>
                </c:pt>
                <c:pt idx="124">
                  <c:v>33549</c:v>
                </c:pt>
                <c:pt idx="125">
                  <c:v>34347</c:v>
                </c:pt>
                <c:pt idx="126">
                  <c:v>34381</c:v>
                </c:pt>
                <c:pt idx="127">
                  <c:v>34397</c:v>
                </c:pt>
                <c:pt idx="128">
                  <c:v>34467</c:v>
                </c:pt>
                <c:pt idx="129">
                  <c:v>34771</c:v>
                </c:pt>
                <c:pt idx="130">
                  <c:v>34795</c:v>
                </c:pt>
                <c:pt idx="131">
                  <c:v>34819</c:v>
                </c:pt>
                <c:pt idx="132">
                  <c:v>35015</c:v>
                </c:pt>
                <c:pt idx="133">
                  <c:v>35359</c:v>
                </c:pt>
                <c:pt idx="134">
                  <c:v>35496</c:v>
                </c:pt>
                <c:pt idx="135">
                  <c:v>35957</c:v>
                </c:pt>
                <c:pt idx="136">
                  <c:v>36173</c:v>
                </c:pt>
                <c:pt idx="137">
                  <c:v>36261</c:v>
                </c:pt>
                <c:pt idx="138">
                  <c:v>36263</c:v>
                </c:pt>
                <c:pt idx="139">
                  <c:v>36472</c:v>
                </c:pt>
                <c:pt idx="140">
                  <c:v>36499</c:v>
                </c:pt>
                <c:pt idx="141">
                  <c:v>36519</c:v>
                </c:pt>
                <c:pt idx="142">
                  <c:v>36555</c:v>
                </c:pt>
                <c:pt idx="143">
                  <c:v>36580</c:v>
                </c:pt>
                <c:pt idx="144">
                  <c:v>36611</c:v>
                </c:pt>
                <c:pt idx="145">
                  <c:v>36623</c:v>
                </c:pt>
                <c:pt idx="146">
                  <c:v>37139</c:v>
                </c:pt>
                <c:pt idx="147">
                  <c:v>37391</c:v>
                </c:pt>
                <c:pt idx="148">
                  <c:v>37409</c:v>
                </c:pt>
                <c:pt idx="149">
                  <c:v>37432</c:v>
                </c:pt>
                <c:pt idx="150">
                  <c:v>38162</c:v>
                </c:pt>
                <c:pt idx="151">
                  <c:v>38259</c:v>
                </c:pt>
                <c:pt idx="152">
                  <c:v>38394</c:v>
                </c:pt>
                <c:pt idx="153">
                  <c:v>38630</c:v>
                </c:pt>
                <c:pt idx="154">
                  <c:v>39289</c:v>
                </c:pt>
                <c:pt idx="155">
                  <c:v>39359</c:v>
                </c:pt>
                <c:pt idx="156">
                  <c:v>39890</c:v>
                </c:pt>
                <c:pt idx="157">
                  <c:v>40430</c:v>
                </c:pt>
                <c:pt idx="158">
                  <c:v>40487</c:v>
                </c:pt>
                <c:pt idx="159">
                  <c:v>40573</c:v>
                </c:pt>
                <c:pt idx="160">
                  <c:v>40727</c:v>
                </c:pt>
                <c:pt idx="161">
                  <c:v>40795</c:v>
                </c:pt>
                <c:pt idx="162">
                  <c:v>40841</c:v>
                </c:pt>
                <c:pt idx="163">
                  <c:v>41057</c:v>
                </c:pt>
                <c:pt idx="164">
                  <c:v>41188</c:v>
                </c:pt>
                <c:pt idx="165">
                  <c:v>41370</c:v>
                </c:pt>
                <c:pt idx="166">
                  <c:v>41970</c:v>
                </c:pt>
                <c:pt idx="167">
                  <c:v>42010</c:v>
                </c:pt>
                <c:pt idx="168">
                  <c:v>42603</c:v>
                </c:pt>
                <c:pt idx="169">
                  <c:v>42771</c:v>
                </c:pt>
                <c:pt idx="170">
                  <c:v>43315</c:v>
                </c:pt>
                <c:pt idx="171">
                  <c:v>43317</c:v>
                </c:pt>
                <c:pt idx="172">
                  <c:v>43331</c:v>
                </c:pt>
                <c:pt idx="173">
                  <c:v>43765</c:v>
                </c:pt>
                <c:pt idx="174">
                  <c:v>43769</c:v>
                </c:pt>
                <c:pt idx="175">
                  <c:v>43890</c:v>
                </c:pt>
                <c:pt idx="176">
                  <c:v>43989</c:v>
                </c:pt>
                <c:pt idx="177">
                  <c:v>44039</c:v>
                </c:pt>
                <c:pt idx="178">
                  <c:v>44329</c:v>
                </c:pt>
                <c:pt idx="179">
                  <c:v>44416</c:v>
                </c:pt>
                <c:pt idx="180">
                  <c:v>44455</c:v>
                </c:pt>
                <c:pt idx="181">
                  <c:v>44472</c:v>
                </c:pt>
                <c:pt idx="182">
                  <c:v>44579</c:v>
                </c:pt>
                <c:pt idx="183">
                  <c:v>44661</c:v>
                </c:pt>
                <c:pt idx="184">
                  <c:v>44708</c:v>
                </c:pt>
                <c:pt idx="185">
                  <c:v>44767</c:v>
                </c:pt>
                <c:pt idx="186">
                  <c:v>44817</c:v>
                </c:pt>
                <c:pt idx="187">
                  <c:v>45237</c:v>
                </c:pt>
                <c:pt idx="188">
                  <c:v>45268</c:v>
                </c:pt>
                <c:pt idx="189">
                  <c:v>45505</c:v>
                </c:pt>
                <c:pt idx="190">
                  <c:v>45730</c:v>
                </c:pt>
                <c:pt idx="191">
                  <c:v>45944</c:v>
                </c:pt>
                <c:pt idx="192">
                  <c:v>46344</c:v>
                </c:pt>
                <c:pt idx="193">
                  <c:v>46650</c:v>
                </c:pt>
                <c:pt idx="194">
                  <c:v>46750</c:v>
                </c:pt>
                <c:pt idx="195">
                  <c:v>46764</c:v>
                </c:pt>
                <c:pt idx="196">
                  <c:v>47049</c:v>
                </c:pt>
                <c:pt idx="197">
                  <c:v>47071</c:v>
                </c:pt>
                <c:pt idx="198">
                  <c:v>47235</c:v>
                </c:pt>
                <c:pt idx="199">
                  <c:v>47749</c:v>
                </c:pt>
                <c:pt idx="200">
                  <c:v>47871</c:v>
                </c:pt>
                <c:pt idx="201">
                  <c:v>48053</c:v>
                </c:pt>
                <c:pt idx="202">
                  <c:v>48157</c:v>
                </c:pt>
                <c:pt idx="203">
                  <c:v>48535</c:v>
                </c:pt>
                <c:pt idx="204">
                  <c:v>48634</c:v>
                </c:pt>
                <c:pt idx="205">
                  <c:v>48864</c:v>
                </c:pt>
                <c:pt idx="206">
                  <c:v>49323</c:v>
                </c:pt>
                <c:pt idx="207">
                  <c:v>49616</c:v>
                </c:pt>
                <c:pt idx="208">
                  <c:v>49691</c:v>
                </c:pt>
                <c:pt idx="209">
                  <c:v>50075</c:v>
                </c:pt>
                <c:pt idx="210">
                  <c:v>50277</c:v>
                </c:pt>
                <c:pt idx="211">
                  <c:v>50846</c:v>
                </c:pt>
                <c:pt idx="212">
                  <c:v>50919</c:v>
                </c:pt>
                <c:pt idx="213">
                  <c:v>51239</c:v>
                </c:pt>
                <c:pt idx="214">
                  <c:v>51679</c:v>
                </c:pt>
                <c:pt idx="215">
                  <c:v>51715</c:v>
                </c:pt>
                <c:pt idx="216">
                  <c:v>51977</c:v>
                </c:pt>
                <c:pt idx="217">
                  <c:v>53209</c:v>
                </c:pt>
                <c:pt idx="218">
                  <c:v>53223</c:v>
                </c:pt>
                <c:pt idx="219">
                  <c:v>53392</c:v>
                </c:pt>
                <c:pt idx="220">
                  <c:v>53399</c:v>
                </c:pt>
                <c:pt idx="221">
                  <c:v>53530</c:v>
                </c:pt>
                <c:pt idx="222">
                  <c:v>53709</c:v>
                </c:pt>
                <c:pt idx="223">
                  <c:v>53853</c:v>
                </c:pt>
                <c:pt idx="224">
                  <c:v>54038</c:v>
                </c:pt>
                <c:pt idx="225">
                  <c:v>54078</c:v>
                </c:pt>
                <c:pt idx="226">
                  <c:v>55148</c:v>
                </c:pt>
                <c:pt idx="227">
                  <c:v>55268</c:v>
                </c:pt>
                <c:pt idx="228">
                  <c:v>55329</c:v>
                </c:pt>
                <c:pt idx="229">
                  <c:v>55536</c:v>
                </c:pt>
                <c:pt idx="230">
                  <c:v>55553</c:v>
                </c:pt>
                <c:pt idx="231">
                  <c:v>55677</c:v>
                </c:pt>
                <c:pt idx="232">
                  <c:v>56124</c:v>
                </c:pt>
                <c:pt idx="233">
                  <c:v>56131</c:v>
                </c:pt>
                <c:pt idx="234">
                  <c:v>56435</c:v>
                </c:pt>
                <c:pt idx="235">
                  <c:v>56996</c:v>
                </c:pt>
                <c:pt idx="236">
                  <c:v>57060</c:v>
                </c:pt>
                <c:pt idx="237">
                  <c:v>57184</c:v>
                </c:pt>
                <c:pt idx="238">
                  <c:v>57326</c:v>
                </c:pt>
                <c:pt idx="239">
                  <c:v>57461</c:v>
                </c:pt>
                <c:pt idx="240">
                  <c:v>58663</c:v>
                </c:pt>
                <c:pt idx="241">
                  <c:v>58690</c:v>
                </c:pt>
                <c:pt idx="242">
                  <c:v>58765</c:v>
                </c:pt>
                <c:pt idx="243">
                  <c:v>58941</c:v>
                </c:pt>
                <c:pt idx="244">
                  <c:v>59269</c:v>
                </c:pt>
                <c:pt idx="245">
                  <c:v>59540</c:v>
                </c:pt>
                <c:pt idx="246">
                  <c:v>59681</c:v>
                </c:pt>
                <c:pt idx="247">
                  <c:v>59875</c:v>
                </c:pt>
                <c:pt idx="248">
                  <c:v>60420</c:v>
                </c:pt>
                <c:pt idx="249">
                  <c:v>60536</c:v>
                </c:pt>
                <c:pt idx="250">
                  <c:v>60702</c:v>
                </c:pt>
                <c:pt idx="251">
                  <c:v>60880</c:v>
                </c:pt>
                <c:pt idx="252">
                  <c:v>61199</c:v>
                </c:pt>
                <c:pt idx="253">
                  <c:v>61304</c:v>
                </c:pt>
                <c:pt idx="254">
                  <c:v>61834</c:v>
                </c:pt>
                <c:pt idx="255">
                  <c:v>62009</c:v>
                </c:pt>
                <c:pt idx="256">
                  <c:v>62848</c:v>
                </c:pt>
                <c:pt idx="257">
                  <c:v>63101</c:v>
                </c:pt>
                <c:pt idx="258">
                  <c:v>63515</c:v>
                </c:pt>
                <c:pt idx="259">
                  <c:v>63607</c:v>
                </c:pt>
                <c:pt idx="260">
                  <c:v>63649</c:v>
                </c:pt>
                <c:pt idx="261">
                  <c:v>63705</c:v>
                </c:pt>
                <c:pt idx="262">
                  <c:v>64495</c:v>
                </c:pt>
                <c:pt idx="263">
                  <c:v>64564</c:v>
                </c:pt>
                <c:pt idx="264">
                  <c:v>64969</c:v>
                </c:pt>
                <c:pt idx="265">
                  <c:v>65414</c:v>
                </c:pt>
                <c:pt idx="266">
                  <c:v>65600</c:v>
                </c:pt>
                <c:pt idx="267">
                  <c:v>65914</c:v>
                </c:pt>
                <c:pt idx="268">
                  <c:v>66218</c:v>
                </c:pt>
                <c:pt idx="269">
                  <c:v>66248</c:v>
                </c:pt>
                <c:pt idx="270">
                  <c:v>66452</c:v>
                </c:pt>
                <c:pt idx="271">
                  <c:v>66728</c:v>
                </c:pt>
                <c:pt idx="272">
                  <c:v>67026</c:v>
                </c:pt>
                <c:pt idx="273">
                  <c:v>67512</c:v>
                </c:pt>
                <c:pt idx="274">
                  <c:v>68268</c:v>
                </c:pt>
                <c:pt idx="275">
                  <c:v>68354</c:v>
                </c:pt>
                <c:pt idx="276">
                  <c:v>68498</c:v>
                </c:pt>
                <c:pt idx="277">
                  <c:v>69336</c:v>
                </c:pt>
                <c:pt idx="278">
                  <c:v>69629</c:v>
                </c:pt>
                <c:pt idx="279">
                  <c:v>69951</c:v>
                </c:pt>
                <c:pt idx="280">
                  <c:v>69976</c:v>
                </c:pt>
                <c:pt idx="281">
                  <c:v>70035</c:v>
                </c:pt>
                <c:pt idx="282">
                  <c:v>70143</c:v>
                </c:pt>
                <c:pt idx="283">
                  <c:v>70300</c:v>
                </c:pt>
                <c:pt idx="284">
                  <c:v>70775</c:v>
                </c:pt>
                <c:pt idx="285">
                  <c:v>71121</c:v>
                </c:pt>
                <c:pt idx="286">
                  <c:v>71677</c:v>
                </c:pt>
                <c:pt idx="287">
                  <c:v>71692</c:v>
                </c:pt>
                <c:pt idx="288">
                  <c:v>71702</c:v>
                </c:pt>
                <c:pt idx="289">
                  <c:v>72221</c:v>
                </c:pt>
                <c:pt idx="290">
                  <c:v>72468</c:v>
                </c:pt>
                <c:pt idx="291">
                  <c:v>72470</c:v>
                </c:pt>
                <c:pt idx="292">
                  <c:v>72609</c:v>
                </c:pt>
                <c:pt idx="293">
                  <c:v>72657</c:v>
                </c:pt>
                <c:pt idx="294">
                  <c:v>73161</c:v>
                </c:pt>
                <c:pt idx="295">
                  <c:v>73219</c:v>
                </c:pt>
                <c:pt idx="296">
                  <c:v>75144</c:v>
                </c:pt>
                <c:pt idx="297">
                  <c:v>75266</c:v>
                </c:pt>
                <c:pt idx="298">
                  <c:v>75269</c:v>
                </c:pt>
                <c:pt idx="299">
                  <c:v>75614</c:v>
                </c:pt>
                <c:pt idx="300">
                  <c:v>75885</c:v>
                </c:pt>
                <c:pt idx="301">
                  <c:v>76370</c:v>
                </c:pt>
                <c:pt idx="302">
                  <c:v>76786</c:v>
                </c:pt>
                <c:pt idx="303">
                  <c:v>77061</c:v>
                </c:pt>
                <c:pt idx="304">
                  <c:v>77143</c:v>
                </c:pt>
                <c:pt idx="305">
                  <c:v>77443</c:v>
                </c:pt>
                <c:pt idx="306">
                  <c:v>77481</c:v>
                </c:pt>
                <c:pt idx="307">
                  <c:v>77496</c:v>
                </c:pt>
                <c:pt idx="308">
                  <c:v>77628</c:v>
                </c:pt>
                <c:pt idx="309">
                  <c:v>78912</c:v>
                </c:pt>
                <c:pt idx="310">
                  <c:v>78982</c:v>
                </c:pt>
                <c:pt idx="311">
                  <c:v>79025</c:v>
                </c:pt>
                <c:pt idx="312">
                  <c:v>79257</c:v>
                </c:pt>
                <c:pt idx="313">
                  <c:v>79846</c:v>
                </c:pt>
                <c:pt idx="314">
                  <c:v>80056</c:v>
                </c:pt>
                <c:pt idx="315">
                  <c:v>80356</c:v>
                </c:pt>
                <c:pt idx="316">
                  <c:v>80637</c:v>
                </c:pt>
                <c:pt idx="317">
                  <c:v>81077</c:v>
                </c:pt>
                <c:pt idx="318">
                  <c:v>82488</c:v>
                </c:pt>
                <c:pt idx="319">
                  <c:v>82938</c:v>
                </c:pt>
                <c:pt idx="320">
                  <c:v>83182</c:v>
                </c:pt>
                <c:pt idx="321">
                  <c:v>83599</c:v>
                </c:pt>
                <c:pt idx="322">
                  <c:v>83689</c:v>
                </c:pt>
                <c:pt idx="323">
                  <c:v>83802</c:v>
                </c:pt>
                <c:pt idx="324">
                  <c:v>83890</c:v>
                </c:pt>
                <c:pt idx="325">
                  <c:v>84100</c:v>
                </c:pt>
                <c:pt idx="326">
                  <c:v>84896</c:v>
                </c:pt>
                <c:pt idx="327">
                  <c:v>85122</c:v>
                </c:pt>
                <c:pt idx="328">
                  <c:v>85457</c:v>
                </c:pt>
                <c:pt idx="329">
                  <c:v>85663</c:v>
                </c:pt>
                <c:pt idx="330">
                  <c:v>86512</c:v>
                </c:pt>
                <c:pt idx="331">
                  <c:v>86655</c:v>
                </c:pt>
                <c:pt idx="332">
                  <c:v>86732</c:v>
                </c:pt>
                <c:pt idx="333">
                  <c:v>87337</c:v>
                </c:pt>
                <c:pt idx="334">
                  <c:v>87400</c:v>
                </c:pt>
                <c:pt idx="335">
                  <c:v>87410</c:v>
                </c:pt>
                <c:pt idx="336">
                  <c:v>87578</c:v>
                </c:pt>
                <c:pt idx="337">
                  <c:v>87690</c:v>
                </c:pt>
                <c:pt idx="338">
                  <c:v>87759</c:v>
                </c:pt>
                <c:pt idx="339">
                  <c:v>87830</c:v>
                </c:pt>
                <c:pt idx="340">
                  <c:v>87847</c:v>
                </c:pt>
                <c:pt idx="341">
                  <c:v>88229</c:v>
                </c:pt>
                <c:pt idx="342">
                  <c:v>88656</c:v>
                </c:pt>
                <c:pt idx="343">
                  <c:v>89673</c:v>
                </c:pt>
                <c:pt idx="344">
                  <c:v>90439</c:v>
                </c:pt>
                <c:pt idx="345">
                  <c:v>91425</c:v>
                </c:pt>
                <c:pt idx="346">
                  <c:v>91529</c:v>
                </c:pt>
                <c:pt idx="347">
                  <c:v>91688</c:v>
                </c:pt>
                <c:pt idx="348">
                  <c:v>91921</c:v>
                </c:pt>
                <c:pt idx="349">
                  <c:v>92003</c:v>
                </c:pt>
                <c:pt idx="350">
                  <c:v>92031</c:v>
                </c:pt>
                <c:pt idx="351">
                  <c:v>92041</c:v>
                </c:pt>
                <c:pt idx="352">
                  <c:v>92192</c:v>
                </c:pt>
                <c:pt idx="353">
                  <c:v>92867</c:v>
                </c:pt>
                <c:pt idx="354">
                  <c:v>94079</c:v>
                </c:pt>
                <c:pt idx="355">
                  <c:v>94143</c:v>
                </c:pt>
                <c:pt idx="356">
                  <c:v>94456</c:v>
                </c:pt>
                <c:pt idx="357">
                  <c:v>94555</c:v>
                </c:pt>
                <c:pt idx="358">
                  <c:v>94964</c:v>
                </c:pt>
                <c:pt idx="359">
                  <c:v>94989</c:v>
                </c:pt>
                <c:pt idx="360">
                  <c:v>95617</c:v>
                </c:pt>
                <c:pt idx="361">
                  <c:v>95683</c:v>
                </c:pt>
                <c:pt idx="362">
                  <c:v>95731</c:v>
                </c:pt>
                <c:pt idx="363">
                  <c:v>95759</c:v>
                </c:pt>
                <c:pt idx="364">
                  <c:v>95907</c:v>
                </c:pt>
                <c:pt idx="365">
                  <c:v>96027</c:v>
                </c:pt>
                <c:pt idx="366">
                  <c:v>96052</c:v>
                </c:pt>
                <c:pt idx="367">
                  <c:v>96882</c:v>
                </c:pt>
                <c:pt idx="368">
                  <c:v>96975</c:v>
                </c:pt>
                <c:pt idx="369">
                  <c:v>97610</c:v>
                </c:pt>
                <c:pt idx="370">
                  <c:v>97697</c:v>
                </c:pt>
                <c:pt idx="371">
                  <c:v>97992</c:v>
                </c:pt>
                <c:pt idx="372">
                  <c:v>98019</c:v>
                </c:pt>
                <c:pt idx="373">
                  <c:v>98142</c:v>
                </c:pt>
                <c:pt idx="374">
                  <c:v>98328</c:v>
                </c:pt>
                <c:pt idx="375">
                  <c:v>98953</c:v>
                </c:pt>
                <c:pt idx="376">
                  <c:v>99027</c:v>
                </c:pt>
                <c:pt idx="377">
                  <c:v>99042</c:v>
                </c:pt>
                <c:pt idx="378">
                  <c:v>99086</c:v>
                </c:pt>
                <c:pt idx="379">
                  <c:v>99231</c:v>
                </c:pt>
                <c:pt idx="380">
                  <c:v>99414</c:v>
                </c:pt>
                <c:pt idx="381">
                  <c:v>99756</c:v>
                </c:pt>
                <c:pt idx="382">
                  <c:v>99893</c:v>
                </c:pt>
                <c:pt idx="383">
                  <c:v>99927</c:v>
                </c:pt>
                <c:pt idx="384">
                  <c:v>99970</c:v>
                </c:pt>
                <c:pt idx="385">
                  <c:v>100072</c:v>
                </c:pt>
                <c:pt idx="386">
                  <c:v>100322</c:v>
                </c:pt>
                <c:pt idx="387">
                  <c:v>100541</c:v>
                </c:pt>
                <c:pt idx="388">
                  <c:v>100623</c:v>
                </c:pt>
                <c:pt idx="389">
                  <c:v>100960</c:v>
                </c:pt>
                <c:pt idx="390">
                  <c:v>101431</c:v>
                </c:pt>
                <c:pt idx="391">
                  <c:v>101861</c:v>
                </c:pt>
                <c:pt idx="392">
                  <c:v>102435</c:v>
                </c:pt>
                <c:pt idx="393">
                  <c:v>102461</c:v>
                </c:pt>
                <c:pt idx="394">
                  <c:v>102672</c:v>
                </c:pt>
                <c:pt idx="395">
                  <c:v>103136</c:v>
                </c:pt>
                <c:pt idx="396">
                  <c:v>103205</c:v>
                </c:pt>
                <c:pt idx="397">
                  <c:v>103302</c:v>
                </c:pt>
                <c:pt idx="398">
                  <c:v>103660</c:v>
                </c:pt>
                <c:pt idx="399">
                  <c:v>104205</c:v>
                </c:pt>
                <c:pt idx="400">
                  <c:v>104301</c:v>
                </c:pt>
                <c:pt idx="401">
                  <c:v>104356</c:v>
                </c:pt>
                <c:pt idx="402">
                  <c:v>104391</c:v>
                </c:pt>
                <c:pt idx="403">
                  <c:v>104483</c:v>
                </c:pt>
                <c:pt idx="404">
                  <c:v>104980</c:v>
                </c:pt>
                <c:pt idx="405">
                  <c:v>105032</c:v>
                </c:pt>
                <c:pt idx="406">
                  <c:v>105169</c:v>
                </c:pt>
                <c:pt idx="407">
                  <c:v>105347</c:v>
                </c:pt>
                <c:pt idx="408">
                  <c:v>105455</c:v>
                </c:pt>
                <c:pt idx="409">
                  <c:v>106166</c:v>
                </c:pt>
                <c:pt idx="410">
                  <c:v>106626</c:v>
                </c:pt>
                <c:pt idx="411">
                  <c:v>107131</c:v>
                </c:pt>
                <c:pt idx="412">
                  <c:v>107338</c:v>
                </c:pt>
                <c:pt idx="413">
                  <c:v>107444</c:v>
                </c:pt>
                <c:pt idx="414">
                  <c:v>107723</c:v>
                </c:pt>
                <c:pt idx="415">
                  <c:v>107748</c:v>
                </c:pt>
                <c:pt idx="416">
                  <c:v>107756</c:v>
                </c:pt>
                <c:pt idx="417">
                  <c:v>108150</c:v>
                </c:pt>
                <c:pt idx="418">
                  <c:v>108925</c:v>
                </c:pt>
                <c:pt idx="419">
                  <c:v>109089</c:v>
                </c:pt>
                <c:pt idx="420">
                  <c:v>109184</c:v>
                </c:pt>
                <c:pt idx="421">
                  <c:v>109216</c:v>
                </c:pt>
                <c:pt idx="422">
                  <c:v>109241</c:v>
                </c:pt>
                <c:pt idx="423">
                  <c:v>109430</c:v>
                </c:pt>
                <c:pt idx="424">
                  <c:v>109729</c:v>
                </c:pt>
                <c:pt idx="425">
                  <c:v>110039</c:v>
                </c:pt>
                <c:pt idx="426">
                  <c:v>110046</c:v>
                </c:pt>
                <c:pt idx="427">
                  <c:v>110111</c:v>
                </c:pt>
                <c:pt idx="428">
                  <c:v>110507</c:v>
                </c:pt>
                <c:pt idx="429">
                  <c:v>110655</c:v>
                </c:pt>
                <c:pt idx="430">
                  <c:v>110817</c:v>
                </c:pt>
                <c:pt idx="431">
                  <c:v>111756</c:v>
                </c:pt>
                <c:pt idx="432">
                  <c:v>111797</c:v>
                </c:pt>
                <c:pt idx="433">
                  <c:v>111875</c:v>
                </c:pt>
                <c:pt idx="434">
                  <c:v>112424</c:v>
                </c:pt>
                <c:pt idx="435">
                  <c:v>112598</c:v>
                </c:pt>
                <c:pt idx="436">
                  <c:v>112878</c:v>
                </c:pt>
                <c:pt idx="437">
                  <c:v>113932</c:v>
                </c:pt>
                <c:pt idx="438">
                  <c:v>113939</c:v>
                </c:pt>
                <c:pt idx="439">
                  <c:v>114015</c:v>
                </c:pt>
                <c:pt idx="440">
                  <c:v>114280</c:v>
                </c:pt>
                <c:pt idx="441">
                  <c:v>114301</c:v>
                </c:pt>
                <c:pt idx="442">
                  <c:v>114381</c:v>
                </c:pt>
                <c:pt idx="443">
                  <c:v>114396</c:v>
                </c:pt>
                <c:pt idx="444">
                  <c:v>114465</c:v>
                </c:pt>
                <c:pt idx="445">
                  <c:v>114486</c:v>
                </c:pt>
                <c:pt idx="446">
                  <c:v>114945</c:v>
                </c:pt>
                <c:pt idx="447">
                  <c:v>116184</c:v>
                </c:pt>
                <c:pt idx="448">
                  <c:v>116252</c:v>
                </c:pt>
                <c:pt idx="449">
                  <c:v>116262</c:v>
                </c:pt>
                <c:pt idx="450">
                  <c:v>116409</c:v>
                </c:pt>
                <c:pt idx="451">
                  <c:v>116525</c:v>
                </c:pt>
                <c:pt idx="452">
                  <c:v>116763</c:v>
                </c:pt>
                <c:pt idx="453">
                  <c:v>116804</c:v>
                </c:pt>
                <c:pt idx="454">
                  <c:v>116906</c:v>
                </c:pt>
                <c:pt idx="455">
                  <c:v>116926</c:v>
                </c:pt>
                <c:pt idx="456">
                  <c:v>117074</c:v>
                </c:pt>
                <c:pt idx="457">
                  <c:v>117117</c:v>
                </c:pt>
                <c:pt idx="458">
                  <c:v>118372</c:v>
                </c:pt>
                <c:pt idx="459">
                  <c:v>118751</c:v>
                </c:pt>
                <c:pt idx="460">
                  <c:v>118940</c:v>
                </c:pt>
                <c:pt idx="461">
                  <c:v>119074</c:v>
                </c:pt>
                <c:pt idx="462">
                  <c:v>119098</c:v>
                </c:pt>
                <c:pt idx="463">
                  <c:v>119211</c:v>
                </c:pt>
                <c:pt idx="464">
                  <c:v>119293</c:v>
                </c:pt>
                <c:pt idx="465">
                  <c:v>119617</c:v>
                </c:pt>
                <c:pt idx="466">
                  <c:v>120284</c:v>
                </c:pt>
                <c:pt idx="467">
                  <c:v>121227</c:v>
                </c:pt>
                <c:pt idx="468">
                  <c:v>121417</c:v>
                </c:pt>
                <c:pt idx="469">
                  <c:v>121481</c:v>
                </c:pt>
                <c:pt idx="470">
                  <c:v>121622</c:v>
                </c:pt>
                <c:pt idx="471">
                  <c:v>121834</c:v>
                </c:pt>
                <c:pt idx="472">
                  <c:v>121895</c:v>
                </c:pt>
                <c:pt idx="473">
                  <c:v>122284</c:v>
                </c:pt>
                <c:pt idx="474">
                  <c:v>122662</c:v>
                </c:pt>
                <c:pt idx="475">
                  <c:v>122668</c:v>
                </c:pt>
                <c:pt idx="476">
                  <c:v>122851</c:v>
                </c:pt>
                <c:pt idx="477">
                  <c:v>122941</c:v>
                </c:pt>
                <c:pt idx="478">
                  <c:v>122953</c:v>
                </c:pt>
                <c:pt idx="479">
                  <c:v>123092</c:v>
                </c:pt>
                <c:pt idx="480">
                  <c:v>123126</c:v>
                </c:pt>
                <c:pt idx="481">
                  <c:v>123275</c:v>
                </c:pt>
                <c:pt idx="482">
                  <c:v>123291</c:v>
                </c:pt>
                <c:pt idx="483">
                  <c:v>123435</c:v>
                </c:pt>
                <c:pt idx="484">
                  <c:v>123437</c:v>
                </c:pt>
                <c:pt idx="485">
                  <c:v>123576</c:v>
                </c:pt>
                <c:pt idx="486">
                  <c:v>123635</c:v>
                </c:pt>
                <c:pt idx="487">
                  <c:v>124207</c:v>
                </c:pt>
                <c:pt idx="488">
                  <c:v>124705</c:v>
                </c:pt>
                <c:pt idx="489">
                  <c:v>124797</c:v>
                </c:pt>
                <c:pt idx="490">
                  <c:v>124835</c:v>
                </c:pt>
                <c:pt idx="491">
                  <c:v>125315</c:v>
                </c:pt>
                <c:pt idx="492">
                  <c:v>125451</c:v>
                </c:pt>
                <c:pt idx="493">
                  <c:v>125859</c:v>
                </c:pt>
                <c:pt idx="494">
                  <c:v>126052</c:v>
                </c:pt>
                <c:pt idx="495">
                  <c:v>126061</c:v>
                </c:pt>
                <c:pt idx="496">
                  <c:v>126490</c:v>
                </c:pt>
                <c:pt idx="497">
                  <c:v>126677</c:v>
                </c:pt>
                <c:pt idx="498">
                  <c:v>126720</c:v>
                </c:pt>
                <c:pt idx="499">
                  <c:v>126744</c:v>
                </c:pt>
                <c:pt idx="500">
                  <c:v>127129</c:v>
                </c:pt>
                <c:pt idx="501">
                  <c:v>127843</c:v>
                </c:pt>
                <c:pt idx="502">
                  <c:v>128091</c:v>
                </c:pt>
                <c:pt idx="503">
                  <c:v>128591</c:v>
                </c:pt>
                <c:pt idx="504">
                  <c:v>128842</c:v>
                </c:pt>
                <c:pt idx="505">
                  <c:v>129681</c:v>
                </c:pt>
                <c:pt idx="506">
                  <c:v>129732</c:v>
                </c:pt>
                <c:pt idx="507">
                  <c:v>129913</c:v>
                </c:pt>
                <c:pt idx="508">
                  <c:v>129961</c:v>
                </c:pt>
                <c:pt idx="509">
                  <c:v>130036</c:v>
                </c:pt>
                <c:pt idx="510">
                  <c:v>130074</c:v>
                </c:pt>
                <c:pt idx="511">
                  <c:v>130443</c:v>
                </c:pt>
                <c:pt idx="512">
                  <c:v>131102</c:v>
                </c:pt>
                <c:pt idx="513">
                  <c:v>131160</c:v>
                </c:pt>
                <c:pt idx="514">
                  <c:v>131312</c:v>
                </c:pt>
                <c:pt idx="515">
                  <c:v>131861</c:v>
                </c:pt>
                <c:pt idx="516">
                  <c:v>132631</c:v>
                </c:pt>
                <c:pt idx="517">
                  <c:v>132888</c:v>
                </c:pt>
                <c:pt idx="518">
                  <c:v>133575</c:v>
                </c:pt>
                <c:pt idx="519">
                  <c:v>133958</c:v>
                </c:pt>
                <c:pt idx="520">
                  <c:v>134702</c:v>
                </c:pt>
                <c:pt idx="521">
                  <c:v>134980</c:v>
                </c:pt>
                <c:pt idx="522">
                  <c:v>134991</c:v>
                </c:pt>
                <c:pt idx="523">
                  <c:v>135256</c:v>
                </c:pt>
                <c:pt idx="524">
                  <c:v>135746</c:v>
                </c:pt>
                <c:pt idx="525">
                  <c:v>135923</c:v>
                </c:pt>
                <c:pt idx="526">
                  <c:v>136388</c:v>
                </c:pt>
                <c:pt idx="527">
                  <c:v>136436</c:v>
                </c:pt>
                <c:pt idx="528">
                  <c:v>136487</c:v>
                </c:pt>
                <c:pt idx="529">
                  <c:v>136658</c:v>
                </c:pt>
                <c:pt idx="530">
                  <c:v>136952</c:v>
                </c:pt>
                <c:pt idx="531">
                  <c:v>137034</c:v>
                </c:pt>
                <c:pt idx="532">
                  <c:v>137228</c:v>
                </c:pt>
                <c:pt idx="533">
                  <c:v>137375</c:v>
                </c:pt>
                <c:pt idx="534">
                  <c:v>137551</c:v>
                </c:pt>
                <c:pt idx="535">
                  <c:v>137996</c:v>
                </c:pt>
                <c:pt idx="536">
                  <c:v>138275</c:v>
                </c:pt>
                <c:pt idx="537">
                  <c:v>138323</c:v>
                </c:pt>
                <c:pt idx="538">
                  <c:v>138593</c:v>
                </c:pt>
                <c:pt idx="539">
                  <c:v>138923</c:v>
                </c:pt>
                <c:pt idx="540">
                  <c:v>139578</c:v>
                </c:pt>
                <c:pt idx="541">
                  <c:v>139858</c:v>
                </c:pt>
                <c:pt idx="542">
                  <c:v>140319</c:v>
                </c:pt>
                <c:pt idx="543">
                  <c:v>140691</c:v>
                </c:pt>
                <c:pt idx="544">
                  <c:v>140702</c:v>
                </c:pt>
                <c:pt idx="545">
                  <c:v>140962</c:v>
                </c:pt>
                <c:pt idx="546">
                  <c:v>141061</c:v>
                </c:pt>
                <c:pt idx="547">
                  <c:v>141272</c:v>
                </c:pt>
                <c:pt idx="548">
                  <c:v>141316</c:v>
                </c:pt>
                <c:pt idx="549">
                  <c:v>141674</c:v>
                </c:pt>
                <c:pt idx="550">
                  <c:v>141869</c:v>
                </c:pt>
                <c:pt idx="551">
                  <c:v>142128</c:v>
                </c:pt>
                <c:pt idx="552">
                  <c:v>142201</c:v>
                </c:pt>
                <c:pt idx="553">
                  <c:v>142220</c:v>
                </c:pt>
                <c:pt idx="554">
                  <c:v>142242</c:v>
                </c:pt>
                <c:pt idx="555">
                  <c:v>142257</c:v>
                </c:pt>
                <c:pt idx="556">
                  <c:v>142354</c:v>
                </c:pt>
                <c:pt idx="557">
                  <c:v>143272</c:v>
                </c:pt>
                <c:pt idx="558">
                  <c:v>143350</c:v>
                </c:pt>
                <c:pt idx="559">
                  <c:v>143583</c:v>
                </c:pt>
                <c:pt idx="560">
                  <c:v>144222</c:v>
                </c:pt>
                <c:pt idx="561">
                  <c:v>144348</c:v>
                </c:pt>
                <c:pt idx="562">
                  <c:v>144542</c:v>
                </c:pt>
                <c:pt idx="563">
                  <c:v>144614</c:v>
                </c:pt>
                <c:pt idx="564">
                  <c:v>144970</c:v>
                </c:pt>
                <c:pt idx="565">
                  <c:v>145248</c:v>
                </c:pt>
                <c:pt idx="566">
                  <c:v>145308</c:v>
                </c:pt>
                <c:pt idx="567">
                  <c:v>145510</c:v>
                </c:pt>
                <c:pt idx="568">
                  <c:v>145564</c:v>
                </c:pt>
                <c:pt idx="569">
                  <c:v>145576</c:v>
                </c:pt>
                <c:pt idx="570">
                  <c:v>146543</c:v>
                </c:pt>
                <c:pt idx="571">
                  <c:v>146556</c:v>
                </c:pt>
                <c:pt idx="572">
                  <c:v>146647</c:v>
                </c:pt>
                <c:pt idx="573">
                  <c:v>146879</c:v>
                </c:pt>
                <c:pt idx="574">
                  <c:v>148195</c:v>
                </c:pt>
                <c:pt idx="575">
                  <c:v>148697</c:v>
                </c:pt>
                <c:pt idx="576">
                  <c:v>149128</c:v>
                </c:pt>
                <c:pt idx="577">
                  <c:v>149528</c:v>
                </c:pt>
                <c:pt idx="578">
                  <c:v>149534</c:v>
                </c:pt>
                <c:pt idx="579">
                  <c:v>149910</c:v>
                </c:pt>
                <c:pt idx="580">
                  <c:v>150101</c:v>
                </c:pt>
                <c:pt idx="581">
                  <c:v>150239</c:v>
                </c:pt>
                <c:pt idx="582">
                  <c:v>150361</c:v>
                </c:pt>
                <c:pt idx="583">
                  <c:v>150497</c:v>
                </c:pt>
                <c:pt idx="584">
                  <c:v>150798</c:v>
                </c:pt>
                <c:pt idx="585">
                  <c:v>151000</c:v>
                </c:pt>
                <c:pt idx="586">
                  <c:v>152126</c:v>
                </c:pt>
                <c:pt idx="587">
                  <c:v>152192</c:v>
                </c:pt>
                <c:pt idx="588">
                  <c:v>152373</c:v>
                </c:pt>
                <c:pt idx="589">
                  <c:v>152448</c:v>
                </c:pt>
                <c:pt idx="590">
                  <c:v>153184</c:v>
                </c:pt>
                <c:pt idx="591">
                  <c:v>153230</c:v>
                </c:pt>
                <c:pt idx="592">
                  <c:v>153430</c:v>
                </c:pt>
                <c:pt idx="593">
                  <c:v>153702</c:v>
                </c:pt>
                <c:pt idx="594">
                  <c:v>154434</c:v>
                </c:pt>
                <c:pt idx="595">
                  <c:v>154859</c:v>
                </c:pt>
                <c:pt idx="596">
                  <c:v>155115</c:v>
                </c:pt>
                <c:pt idx="597">
                  <c:v>155594</c:v>
                </c:pt>
                <c:pt idx="598">
                  <c:v>155697</c:v>
                </c:pt>
                <c:pt idx="599">
                  <c:v>156387</c:v>
                </c:pt>
                <c:pt idx="600">
                  <c:v>156441</c:v>
                </c:pt>
                <c:pt idx="601">
                  <c:v>156479</c:v>
                </c:pt>
                <c:pt idx="602">
                  <c:v>156841</c:v>
                </c:pt>
                <c:pt idx="603">
                  <c:v>157242</c:v>
                </c:pt>
                <c:pt idx="604">
                  <c:v>157324</c:v>
                </c:pt>
                <c:pt idx="605">
                  <c:v>157491</c:v>
                </c:pt>
                <c:pt idx="606">
                  <c:v>157706</c:v>
                </c:pt>
                <c:pt idx="607">
                  <c:v>158089</c:v>
                </c:pt>
                <c:pt idx="608">
                  <c:v>158531</c:v>
                </c:pt>
                <c:pt idx="609">
                  <c:v>159081</c:v>
                </c:pt>
                <c:pt idx="610">
                  <c:v>159248</c:v>
                </c:pt>
                <c:pt idx="611">
                  <c:v>159255</c:v>
                </c:pt>
                <c:pt idx="612">
                  <c:v>159564</c:v>
                </c:pt>
                <c:pt idx="613">
                  <c:v>159659</c:v>
                </c:pt>
                <c:pt idx="614">
                  <c:v>159773</c:v>
                </c:pt>
                <c:pt idx="615">
                  <c:v>159791</c:v>
                </c:pt>
                <c:pt idx="616">
                  <c:v>160566</c:v>
                </c:pt>
                <c:pt idx="617">
                  <c:v>160640</c:v>
                </c:pt>
                <c:pt idx="618">
                  <c:v>160702</c:v>
                </c:pt>
                <c:pt idx="619">
                  <c:v>160842</c:v>
                </c:pt>
                <c:pt idx="620">
                  <c:v>161106</c:v>
                </c:pt>
                <c:pt idx="621">
                  <c:v>161187</c:v>
                </c:pt>
                <c:pt idx="622">
                  <c:v>161696</c:v>
                </c:pt>
                <c:pt idx="623">
                  <c:v>161865</c:v>
                </c:pt>
                <c:pt idx="624">
                  <c:v>162037</c:v>
                </c:pt>
                <c:pt idx="625">
                  <c:v>162103</c:v>
                </c:pt>
                <c:pt idx="626">
                  <c:v>162118</c:v>
                </c:pt>
                <c:pt idx="627">
                  <c:v>162217</c:v>
                </c:pt>
                <c:pt idx="628">
                  <c:v>162344</c:v>
                </c:pt>
                <c:pt idx="629">
                  <c:v>162432</c:v>
                </c:pt>
                <c:pt idx="630">
                  <c:v>162562</c:v>
                </c:pt>
                <c:pt idx="631">
                  <c:v>163782</c:v>
                </c:pt>
                <c:pt idx="632">
                  <c:v>164835</c:v>
                </c:pt>
                <c:pt idx="633">
                  <c:v>164884</c:v>
                </c:pt>
                <c:pt idx="634">
                  <c:v>164962</c:v>
                </c:pt>
                <c:pt idx="635">
                  <c:v>165399</c:v>
                </c:pt>
                <c:pt idx="636">
                  <c:v>165447</c:v>
                </c:pt>
                <c:pt idx="637">
                  <c:v>165603</c:v>
                </c:pt>
                <c:pt idx="638">
                  <c:v>165712</c:v>
                </c:pt>
                <c:pt idx="639">
                  <c:v>166380</c:v>
                </c:pt>
                <c:pt idx="640">
                  <c:v>166427</c:v>
                </c:pt>
                <c:pt idx="641">
                  <c:v>167254</c:v>
                </c:pt>
                <c:pt idx="642">
                  <c:v>167482</c:v>
                </c:pt>
                <c:pt idx="643">
                  <c:v>167730</c:v>
                </c:pt>
                <c:pt idx="644">
                  <c:v>168272</c:v>
                </c:pt>
                <c:pt idx="645">
                  <c:v>168477</c:v>
                </c:pt>
                <c:pt idx="646">
                  <c:v>168931</c:v>
                </c:pt>
                <c:pt idx="647">
                  <c:v>168994</c:v>
                </c:pt>
                <c:pt idx="648">
                  <c:v>169026</c:v>
                </c:pt>
                <c:pt idx="649">
                  <c:v>169832</c:v>
                </c:pt>
                <c:pt idx="650">
                  <c:v>170305</c:v>
                </c:pt>
                <c:pt idx="651">
                  <c:v>170488</c:v>
                </c:pt>
                <c:pt idx="652">
                  <c:v>170832</c:v>
                </c:pt>
                <c:pt idx="653">
                  <c:v>171065</c:v>
                </c:pt>
                <c:pt idx="654">
                  <c:v>171152</c:v>
                </c:pt>
                <c:pt idx="655">
                  <c:v>171155</c:v>
                </c:pt>
                <c:pt idx="656">
                  <c:v>171657</c:v>
                </c:pt>
                <c:pt idx="657">
                  <c:v>171724</c:v>
                </c:pt>
                <c:pt idx="658">
                  <c:v>171821</c:v>
                </c:pt>
                <c:pt idx="659">
                  <c:v>172411</c:v>
                </c:pt>
                <c:pt idx="660">
                  <c:v>172580</c:v>
                </c:pt>
                <c:pt idx="661">
                  <c:v>172696</c:v>
                </c:pt>
                <c:pt idx="662">
                  <c:v>172964</c:v>
                </c:pt>
                <c:pt idx="663">
                  <c:v>173018</c:v>
                </c:pt>
                <c:pt idx="664">
                  <c:v>173469</c:v>
                </c:pt>
                <c:pt idx="665">
                  <c:v>173836</c:v>
                </c:pt>
                <c:pt idx="666">
                  <c:v>173911</c:v>
                </c:pt>
                <c:pt idx="667">
                  <c:v>174150</c:v>
                </c:pt>
                <c:pt idx="668">
                  <c:v>174832</c:v>
                </c:pt>
                <c:pt idx="669">
                  <c:v>174957</c:v>
                </c:pt>
                <c:pt idx="670">
                  <c:v>174979</c:v>
                </c:pt>
                <c:pt idx="671">
                  <c:v>175342</c:v>
                </c:pt>
                <c:pt idx="672">
                  <c:v>175976</c:v>
                </c:pt>
                <c:pt idx="673">
                  <c:v>176396</c:v>
                </c:pt>
                <c:pt idx="674">
                  <c:v>176568</c:v>
                </c:pt>
                <c:pt idx="675">
                  <c:v>176865</c:v>
                </c:pt>
                <c:pt idx="676">
                  <c:v>177118</c:v>
                </c:pt>
                <c:pt idx="677">
                  <c:v>177206</c:v>
                </c:pt>
                <c:pt idx="678">
                  <c:v>177234</c:v>
                </c:pt>
                <c:pt idx="679">
                  <c:v>177751</c:v>
                </c:pt>
                <c:pt idx="680">
                  <c:v>177990</c:v>
                </c:pt>
                <c:pt idx="681">
                  <c:v>178206</c:v>
                </c:pt>
                <c:pt idx="682">
                  <c:v>178385</c:v>
                </c:pt>
                <c:pt idx="683">
                  <c:v>178386</c:v>
                </c:pt>
                <c:pt idx="684">
                  <c:v>178770</c:v>
                </c:pt>
                <c:pt idx="685">
                  <c:v>178904</c:v>
                </c:pt>
                <c:pt idx="686">
                  <c:v>180179</c:v>
                </c:pt>
                <c:pt idx="687">
                  <c:v>180183</c:v>
                </c:pt>
                <c:pt idx="688">
                  <c:v>180640</c:v>
                </c:pt>
                <c:pt idx="689">
                  <c:v>180731</c:v>
                </c:pt>
                <c:pt idx="690">
                  <c:v>181000</c:v>
                </c:pt>
                <c:pt idx="691">
                  <c:v>181259</c:v>
                </c:pt>
                <c:pt idx="692">
                  <c:v>181922</c:v>
                </c:pt>
                <c:pt idx="693">
                  <c:v>182001</c:v>
                </c:pt>
                <c:pt idx="694">
                  <c:v>182143</c:v>
                </c:pt>
                <c:pt idx="695">
                  <c:v>182425</c:v>
                </c:pt>
                <c:pt idx="696">
                  <c:v>182511</c:v>
                </c:pt>
                <c:pt idx="697">
                  <c:v>182527</c:v>
                </c:pt>
                <c:pt idx="698">
                  <c:v>182662</c:v>
                </c:pt>
                <c:pt idx="699">
                  <c:v>182743</c:v>
                </c:pt>
                <c:pt idx="700">
                  <c:v>182910</c:v>
                </c:pt>
                <c:pt idx="701">
                  <c:v>182991</c:v>
                </c:pt>
                <c:pt idx="702">
                  <c:v>183045</c:v>
                </c:pt>
                <c:pt idx="703">
                  <c:v>184108</c:v>
                </c:pt>
                <c:pt idx="704">
                  <c:v>184910</c:v>
                </c:pt>
                <c:pt idx="705">
                  <c:v>184916</c:v>
                </c:pt>
                <c:pt idx="706">
                  <c:v>185148</c:v>
                </c:pt>
                <c:pt idx="707">
                  <c:v>185219</c:v>
                </c:pt>
                <c:pt idx="708">
                  <c:v>185309</c:v>
                </c:pt>
                <c:pt idx="709">
                  <c:v>185371</c:v>
                </c:pt>
                <c:pt idx="710">
                  <c:v>185535</c:v>
                </c:pt>
                <c:pt idx="711">
                  <c:v>186079</c:v>
                </c:pt>
                <c:pt idx="712">
                  <c:v>186082</c:v>
                </c:pt>
                <c:pt idx="713">
                  <c:v>186704</c:v>
                </c:pt>
                <c:pt idx="714">
                  <c:v>186868</c:v>
                </c:pt>
                <c:pt idx="715">
                  <c:v>186880</c:v>
                </c:pt>
                <c:pt idx="716">
                  <c:v>187309</c:v>
                </c:pt>
                <c:pt idx="717">
                  <c:v>187437</c:v>
                </c:pt>
                <c:pt idx="718">
                  <c:v>187557</c:v>
                </c:pt>
                <c:pt idx="719">
                  <c:v>188338</c:v>
                </c:pt>
                <c:pt idx="720">
                  <c:v>188378</c:v>
                </c:pt>
                <c:pt idx="721">
                  <c:v>188597</c:v>
                </c:pt>
                <c:pt idx="722">
                  <c:v>189194</c:v>
                </c:pt>
                <c:pt idx="723">
                  <c:v>189439</c:v>
                </c:pt>
                <c:pt idx="724">
                  <c:v>189621</c:v>
                </c:pt>
                <c:pt idx="725">
                  <c:v>190467</c:v>
                </c:pt>
                <c:pt idx="726">
                  <c:v>190954</c:v>
                </c:pt>
                <c:pt idx="727">
                  <c:v>191045</c:v>
                </c:pt>
                <c:pt idx="728">
                  <c:v>191252</c:v>
                </c:pt>
                <c:pt idx="729">
                  <c:v>191684</c:v>
                </c:pt>
                <c:pt idx="730">
                  <c:v>191841</c:v>
                </c:pt>
                <c:pt idx="731">
                  <c:v>192049</c:v>
                </c:pt>
                <c:pt idx="732">
                  <c:v>192267</c:v>
                </c:pt>
                <c:pt idx="733">
                  <c:v>192408</c:v>
                </c:pt>
                <c:pt idx="734">
                  <c:v>192697</c:v>
                </c:pt>
                <c:pt idx="735">
                  <c:v>193013</c:v>
                </c:pt>
                <c:pt idx="736">
                  <c:v>193213</c:v>
                </c:pt>
                <c:pt idx="737">
                  <c:v>193500</c:v>
                </c:pt>
                <c:pt idx="738">
                  <c:v>193606</c:v>
                </c:pt>
                <c:pt idx="739">
                  <c:v>193997</c:v>
                </c:pt>
                <c:pt idx="740">
                  <c:v>194035</c:v>
                </c:pt>
                <c:pt idx="741">
                  <c:v>194288</c:v>
                </c:pt>
                <c:pt idx="742">
                  <c:v>194323</c:v>
                </c:pt>
                <c:pt idx="743">
                  <c:v>194771</c:v>
                </c:pt>
                <c:pt idx="744">
                  <c:v>195093</c:v>
                </c:pt>
                <c:pt idx="745">
                  <c:v>195223</c:v>
                </c:pt>
                <c:pt idx="746">
                  <c:v>195322</c:v>
                </c:pt>
                <c:pt idx="747">
                  <c:v>195358</c:v>
                </c:pt>
                <c:pt idx="748">
                  <c:v>195682</c:v>
                </c:pt>
                <c:pt idx="749">
                  <c:v>196597</c:v>
                </c:pt>
                <c:pt idx="750">
                  <c:v>197055</c:v>
                </c:pt>
                <c:pt idx="751">
                  <c:v>197090</c:v>
                </c:pt>
                <c:pt idx="752">
                  <c:v>197096</c:v>
                </c:pt>
                <c:pt idx="753">
                  <c:v>197178</c:v>
                </c:pt>
                <c:pt idx="754">
                  <c:v>198230</c:v>
                </c:pt>
                <c:pt idx="755">
                  <c:v>198935</c:v>
                </c:pt>
                <c:pt idx="756">
                  <c:v>199127</c:v>
                </c:pt>
                <c:pt idx="757">
                  <c:v>199345</c:v>
                </c:pt>
                <c:pt idx="758">
                  <c:v>199457</c:v>
                </c:pt>
                <c:pt idx="759">
                  <c:v>199695</c:v>
                </c:pt>
                <c:pt idx="760">
                  <c:v>199969</c:v>
                </c:pt>
                <c:pt idx="761">
                  <c:v>200033</c:v>
                </c:pt>
                <c:pt idx="762">
                  <c:v>200750</c:v>
                </c:pt>
                <c:pt idx="763">
                  <c:v>200839</c:v>
                </c:pt>
                <c:pt idx="764">
                  <c:v>200895</c:v>
                </c:pt>
                <c:pt idx="765">
                  <c:v>201338</c:v>
                </c:pt>
                <c:pt idx="766">
                  <c:v>201567</c:v>
                </c:pt>
                <c:pt idx="767">
                  <c:v>201808</c:v>
                </c:pt>
                <c:pt idx="768">
                  <c:v>201976</c:v>
                </c:pt>
                <c:pt idx="769">
                  <c:v>201998</c:v>
                </c:pt>
                <c:pt idx="770">
                  <c:v>202055</c:v>
                </c:pt>
                <c:pt idx="771">
                  <c:v>202588</c:v>
                </c:pt>
                <c:pt idx="772">
                  <c:v>202657</c:v>
                </c:pt>
                <c:pt idx="773">
                  <c:v>202681</c:v>
                </c:pt>
                <c:pt idx="774">
                  <c:v>203645</c:v>
                </c:pt>
                <c:pt idx="775">
                  <c:v>203675</c:v>
                </c:pt>
                <c:pt idx="776">
                  <c:v>203871</c:v>
                </c:pt>
                <c:pt idx="777">
                  <c:v>203948</c:v>
                </c:pt>
                <c:pt idx="778">
                  <c:v>204128</c:v>
                </c:pt>
                <c:pt idx="779">
                  <c:v>204336</c:v>
                </c:pt>
                <c:pt idx="780">
                  <c:v>204567</c:v>
                </c:pt>
                <c:pt idx="781">
                  <c:v>204849</c:v>
                </c:pt>
                <c:pt idx="782">
                  <c:v>205420</c:v>
                </c:pt>
                <c:pt idx="783">
                  <c:v>205683</c:v>
                </c:pt>
                <c:pt idx="784">
                  <c:v>205738</c:v>
                </c:pt>
                <c:pt idx="785">
                  <c:v>205834</c:v>
                </c:pt>
                <c:pt idx="786">
                  <c:v>206113</c:v>
                </c:pt>
                <c:pt idx="787">
                  <c:v>206140</c:v>
                </c:pt>
                <c:pt idx="788">
                  <c:v>206252</c:v>
                </c:pt>
                <c:pt idx="789">
                  <c:v>206380</c:v>
                </c:pt>
                <c:pt idx="790">
                  <c:v>206476</c:v>
                </c:pt>
                <c:pt idx="791">
                  <c:v>206711</c:v>
                </c:pt>
                <c:pt idx="792">
                  <c:v>206748</c:v>
                </c:pt>
                <c:pt idx="793">
                  <c:v>206920</c:v>
                </c:pt>
                <c:pt idx="794">
                  <c:v>207025</c:v>
                </c:pt>
                <c:pt idx="795">
                  <c:v>207038</c:v>
                </c:pt>
                <c:pt idx="796">
                  <c:v>207060</c:v>
                </c:pt>
                <c:pt idx="797">
                  <c:v>207107</c:v>
                </c:pt>
                <c:pt idx="798">
                  <c:v>207522</c:v>
                </c:pt>
                <c:pt idx="799">
                  <c:v>207704</c:v>
                </c:pt>
                <c:pt idx="800">
                  <c:v>208019</c:v>
                </c:pt>
                <c:pt idx="801">
                  <c:v>208429</c:v>
                </c:pt>
                <c:pt idx="802">
                  <c:v>208482</c:v>
                </c:pt>
                <c:pt idx="803">
                  <c:v>208529</c:v>
                </c:pt>
                <c:pt idx="804">
                  <c:v>208575</c:v>
                </c:pt>
                <c:pt idx="805">
                  <c:v>208961</c:v>
                </c:pt>
                <c:pt idx="806">
                  <c:v>209028</c:v>
                </c:pt>
                <c:pt idx="807">
                  <c:v>209184</c:v>
                </c:pt>
                <c:pt idx="808">
                  <c:v>209309</c:v>
                </c:pt>
                <c:pt idx="809">
                  <c:v>210212</c:v>
                </c:pt>
                <c:pt idx="810">
                  <c:v>210323</c:v>
                </c:pt>
                <c:pt idx="811">
                  <c:v>210375</c:v>
                </c:pt>
                <c:pt idx="812">
                  <c:v>210710</c:v>
                </c:pt>
                <c:pt idx="813">
                  <c:v>210711</c:v>
                </c:pt>
                <c:pt idx="814">
                  <c:v>211055</c:v>
                </c:pt>
                <c:pt idx="815">
                  <c:v>211072</c:v>
                </c:pt>
                <c:pt idx="816">
                  <c:v>211243</c:v>
                </c:pt>
                <c:pt idx="817">
                  <c:v>211347</c:v>
                </c:pt>
                <c:pt idx="818">
                  <c:v>211508</c:v>
                </c:pt>
                <c:pt idx="819">
                  <c:v>211686</c:v>
                </c:pt>
                <c:pt idx="820">
                  <c:v>212193</c:v>
                </c:pt>
                <c:pt idx="821">
                  <c:v>212261</c:v>
                </c:pt>
                <c:pt idx="822">
                  <c:v>212818</c:v>
                </c:pt>
                <c:pt idx="823">
                  <c:v>213213</c:v>
                </c:pt>
                <c:pt idx="824">
                  <c:v>213418</c:v>
                </c:pt>
                <c:pt idx="825">
                  <c:v>213563</c:v>
                </c:pt>
                <c:pt idx="826">
                  <c:v>213706</c:v>
                </c:pt>
                <c:pt idx="827">
                  <c:v>214905</c:v>
                </c:pt>
                <c:pt idx="828">
                  <c:v>215138</c:v>
                </c:pt>
                <c:pt idx="829">
                  <c:v>215498</c:v>
                </c:pt>
                <c:pt idx="830">
                  <c:v>215588</c:v>
                </c:pt>
                <c:pt idx="831">
                  <c:v>215593</c:v>
                </c:pt>
                <c:pt idx="832">
                  <c:v>215859</c:v>
                </c:pt>
                <c:pt idx="833">
                  <c:v>215946</c:v>
                </c:pt>
                <c:pt idx="834">
                  <c:v>215977</c:v>
                </c:pt>
                <c:pt idx="835">
                  <c:v>216687</c:v>
                </c:pt>
                <c:pt idx="836">
                  <c:v>216878</c:v>
                </c:pt>
                <c:pt idx="837">
                  <c:v>217120</c:v>
                </c:pt>
                <c:pt idx="838">
                  <c:v>217141</c:v>
                </c:pt>
                <c:pt idx="839">
                  <c:v>217870</c:v>
                </c:pt>
                <c:pt idx="840">
                  <c:v>218048</c:v>
                </c:pt>
                <c:pt idx="841">
                  <c:v>218328</c:v>
                </c:pt>
                <c:pt idx="842">
                  <c:v>218621</c:v>
                </c:pt>
                <c:pt idx="843">
                  <c:v>218796</c:v>
                </c:pt>
                <c:pt idx="844">
                  <c:v>218988</c:v>
                </c:pt>
                <c:pt idx="845">
                  <c:v>219001</c:v>
                </c:pt>
                <c:pt idx="846">
                  <c:v>219092</c:v>
                </c:pt>
                <c:pt idx="847">
                  <c:v>219255</c:v>
                </c:pt>
                <c:pt idx="848">
                  <c:v>219267</c:v>
                </c:pt>
                <c:pt idx="849">
                  <c:v>220254</c:v>
                </c:pt>
                <c:pt idx="850">
                  <c:v>220457</c:v>
                </c:pt>
                <c:pt idx="851">
                  <c:v>221049</c:v>
                </c:pt>
                <c:pt idx="852">
                  <c:v>221120</c:v>
                </c:pt>
                <c:pt idx="853">
                  <c:v>221208</c:v>
                </c:pt>
                <c:pt idx="854">
                  <c:v>221600</c:v>
                </c:pt>
                <c:pt idx="855">
                  <c:v>221654</c:v>
                </c:pt>
                <c:pt idx="856">
                  <c:v>221686</c:v>
                </c:pt>
                <c:pt idx="857">
                  <c:v>221946</c:v>
                </c:pt>
                <c:pt idx="858">
                  <c:v>221975</c:v>
                </c:pt>
                <c:pt idx="859">
                  <c:v>222107</c:v>
                </c:pt>
                <c:pt idx="860">
                  <c:v>222680</c:v>
                </c:pt>
                <c:pt idx="861">
                  <c:v>222963</c:v>
                </c:pt>
                <c:pt idx="862">
                  <c:v>223353</c:v>
                </c:pt>
                <c:pt idx="863">
                  <c:v>223447</c:v>
                </c:pt>
                <c:pt idx="864">
                  <c:v>224099</c:v>
                </c:pt>
                <c:pt idx="865">
                  <c:v>224148</c:v>
                </c:pt>
                <c:pt idx="866">
                  <c:v>224391</c:v>
                </c:pt>
                <c:pt idx="867">
                  <c:v>224464</c:v>
                </c:pt>
                <c:pt idx="868">
                  <c:v>224598</c:v>
                </c:pt>
                <c:pt idx="869">
                  <c:v>224737</c:v>
                </c:pt>
                <c:pt idx="870">
                  <c:v>224835</c:v>
                </c:pt>
                <c:pt idx="871">
                  <c:v>225064</c:v>
                </c:pt>
                <c:pt idx="872">
                  <c:v>225142</c:v>
                </c:pt>
                <c:pt idx="873">
                  <c:v>225426</c:v>
                </c:pt>
                <c:pt idx="874">
                  <c:v>225654</c:v>
                </c:pt>
                <c:pt idx="875">
                  <c:v>225686</c:v>
                </c:pt>
                <c:pt idx="876">
                  <c:v>225869</c:v>
                </c:pt>
                <c:pt idx="877">
                  <c:v>225946</c:v>
                </c:pt>
                <c:pt idx="878">
                  <c:v>226130</c:v>
                </c:pt>
                <c:pt idx="879">
                  <c:v>226350</c:v>
                </c:pt>
                <c:pt idx="880">
                  <c:v>226547</c:v>
                </c:pt>
                <c:pt idx="881">
                  <c:v>226985</c:v>
                </c:pt>
                <c:pt idx="882">
                  <c:v>227366</c:v>
                </c:pt>
                <c:pt idx="883">
                  <c:v>227412</c:v>
                </c:pt>
                <c:pt idx="884">
                  <c:v>227690</c:v>
                </c:pt>
                <c:pt idx="885">
                  <c:v>227761</c:v>
                </c:pt>
                <c:pt idx="886">
                  <c:v>227825</c:v>
                </c:pt>
                <c:pt idx="887">
                  <c:v>227897</c:v>
                </c:pt>
                <c:pt idx="888">
                  <c:v>227961</c:v>
                </c:pt>
                <c:pt idx="889">
                  <c:v>228084</c:v>
                </c:pt>
                <c:pt idx="890">
                  <c:v>228105</c:v>
                </c:pt>
                <c:pt idx="891">
                  <c:v>228147</c:v>
                </c:pt>
                <c:pt idx="892">
                  <c:v>228165</c:v>
                </c:pt>
                <c:pt idx="893">
                  <c:v>228364</c:v>
                </c:pt>
                <c:pt idx="894">
                  <c:v>228677</c:v>
                </c:pt>
                <c:pt idx="895">
                  <c:v>228697</c:v>
                </c:pt>
                <c:pt idx="896">
                  <c:v>228714</c:v>
                </c:pt>
                <c:pt idx="897">
                  <c:v>228773</c:v>
                </c:pt>
                <c:pt idx="898">
                  <c:v>228882</c:v>
                </c:pt>
                <c:pt idx="899">
                  <c:v>230233</c:v>
                </c:pt>
                <c:pt idx="900">
                  <c:v>230811</c:v>
                </c:pt>
                <c:pt idx="901">
                  <c:v>231015</c:v>
                </c:pt>
                <c:pt idx="902">
                  <c:v>231274</c:v>
                </c:pt>
                <c:pt idx="903">
                  <c:v>231524</c:v>
                </c:pt>
                <c:pt idx="904">
                  <c:v>231713</c:v>
                </c:pt>
                <c:pt idx="905">
                  <c:v>231996</c:v>
                </c:pt>
                <c:pt idx="906">
                  <c:v>232007</c:v>
                </c:pt>
                <c:pt idx="907">
                  <c:v>232167</c:v>
                </c:pt>
                <c:pt idx="908">
                  <c:v>232311</c:v>
                </c:pt>
                <c:pt idx="909">
                  <c:v>232415</c:v>
                </c:pt>
                <c:pt idx="910">
                  <c:v>232648</c:v>
                </c:pt>
                <c:pt idx="911">
                  <c:v>232719</c:v>
                </c:pt>
                <c:pt idx="912">
                  <c:v>232919</c:v>
                </c:pt>
                <c:pt idx="913">
                  <c:v>233022</c:v>
                </c:pt>
                <c:pt idx="914">
                  <c:v>233497</c:v>
                </c:pt>
                <c:pt idx="915">
                  <c:v>233808</c:v>
                </c:pt>
                <c:pt idx="916">
                  <c:v>233940</c:v>
                </c:pt>
                <c:pt idx="917">
                  <c:v>234376</c:v>
                </c:pt>
                <c:pt idx="918">
                  <c:v>234645</c:v>
                </c:pt>
                <c:pt idx="919">
                  <c:v>234831</c:v>
                </c:pt>
                <c:pt idx="920">
                  <c:v>234979</c:v>
                </c:pt>
                <c:pt idx="921">
                  <c:v>235059</c:v>
                </c:pt>
                <c:pt idx="922">
                  <c:v>235071</c:v>
                </c:pt>
                <c:pt idx="923">
                  <c:v>235197</c:v>
                </c:pt>
                <c:pt idx="924">
                  <c:v>235259</c:v>
                </c:pt>
                <c:pt idx="925">
                  <c:v>235363</c:v>
                </c:pt>
                <c:pt idx="926">
                  <c:v>236080</c:v>
                </c:pt>
                <c:pt idx="927">
                  <c:v>236280</c:v>
                </c:pt>
                <c:pt idx="928">
                  <c:v>236927</c:v>
                </c:pt>
                <c:pt idx="929">
                  <c:v>237008</c:v>
                </c:pt>
                <c:pt idx="930">
                  <c:v>237951</c:v>
                </c:pt>
                <c:pt idx="931">
                  <c:v>238224</c:v>
                </c:pt>
                <c:pt idx="932">
                  <c:v>238896</c:v>
                </c:pt>
                <c:pt idx="933">
                  <c:v>239098</c:v>
                </c:pt>
                <c:pt idx="934">
                  <c:v>239219</c:v>
                </c:pt>
                <c:pt idx="935">
                  <c:v>239286</c:v>
                </c:pt>
                <c:pt idx="936">
                  <c:v>239326</c:v>
                </c:pt>
                <c:pt idx="937">
                  <c:v>239553</c:v>
                </c:pt>
                <c:pt idx="938">
                  <c:v>240341</c:v>
                </c:pt>
                <c:pt idx="939">
                  <c:v>240644</c:v>
                </c:pt>
                <c:pt idx="940">
                  <c:v>240820</c:v>
                </c:pt>
                <c:pt idx="941">
                  <c:v>241001</c:v>
                </c:pt>
                <c:pt idx="942">
                  <c:v>241033</c:v>
                </c:pt>
                <c:pt idx="943">
                  <c:v>241079</c:v>
                </c:pt>
                <c:pt idx="944">
                  <c:v>241113</c:v>
                </c:pt>
                <c:pt idx="945">
                  <c:v>241230</c:v>
                </c:pt>
                <c:pt idx="946">
                  <c:v>241537</c:v>
                </c:pt>
                <c:pt idx="947">
                  <c:v>241606</c:v>
                </c:pt>
                <c:pt idx="948">
                  <c:v>242364</c:v>
                </c:pt>
                <c:pt idx="949">
                  <c:v>242383</c:v>
                </c:pt>
                <c:pt idx="950">
                  <c:v>242646</c:v>
                </c:pt>
                <c:pt idx="951">
                  <c:v>243223</c:v>
                </c:pt>
                <c:pt idx="952">
                  <c:v>243274</c:v>
                </c:pt>
                <c:pt idx="953">
                  <c:v>243660</c:v>
                </c:pt>
                <c:pt idx="954">
                  <c:v>243683</c:v>
                </c:pt>
                <c:pt idx="955">
                  <c:v>244033</c:v>
                </c:pt>
                <c:pt idx="956">
                  <c:v>244278</c:v>
                </c:pt>
                <c:pt idx="957">
                  <c:v>244311</c:v>
                </c:pt>
                <c:pt idx="958">
                  <c:v>244335</c:v>
                </c:pt>
                <c:pt idx="959">
                  <c:v>245686</c:v>
                </c:pt>
                <c:pt idx="960">
                  <c:v>245768</c:v>
                </c:pt>
                <c:pt idx="961">
                  <c:v>246316</c:v>
                </c:pt>
                <c:pt idx="962">
                  <c:v>246777</c:v>
                </c:pt>
                <c:pt idx="963">
                  <c:v>247319</c:v>
                </c:pt>
                <c:pt idx="964">
                  <c:v>247615</c:v>
                </c:pt>
                <c:pt idx="965">
                  <c:v>247818</c:v>
                </c:pt>
                <c:pt idx="966">
                  <c:v>247914</c:v>
                </c:pt>
                <c:pt idx="967">
                  <c:v>248441</c:v>
                </c:pt>
                <c:pt idx="968">
                  <c:v>248632</c:v>
                </c:pt>
                <c:pt idx="969">
                  <c:v>248652</c:v>
                </c:pt>
                <c:pt idx="970">
                  <c:v>248675</c:v>
                </c:pt>
                <c:pt idx="971">
                  <c:v>248855</c:v>
                </c:pt>
                <c:pt idx="972">
                  <c:v>248907</c:v>
                </c:pt>
                <c:pt idx="973">
                  <c:v>249027</c:v>
                </c:pt>
                <c:pt idx="974">
                  <c:v>249562</c:v>
                </c:pt>
                <c:pt idx="975">
                  <c:v>249623</c:v>
                </c:pt>
                <c:pt idx="976">
                  <c:v>249884</c:v>
                </c:pt>
                <c:pt idx="977">
                  <c:v>249927</c:v>
                </c:pt>
                <c:pt idx="978">
                  <c:v>250166</c:v>
                </c:pt>
                <c:pt idx="979">
                  <c:v>250422</c:v>
                </c:pt>
                <c:pt idx="980">
                  <c:v>250643</c:v>
                </c:pt>
                <c:pt idx="981">
                  <c:v>250958</c:v>
                </c:pt>
                <c:pt idx="982">
                  <c:v>251115</c:v>
                </c:pt>
                <c:pt idx="983">
                  <c:v>251180</c:v>
                </c:pt>
                <c:pt idx="984">
                  <c:v>251314</c:v>
                </c:pt>
                <c:pt idx="985">
                  <c:v>251390</c:v>
                </c:pt>
                <c:pt idx="986">
                  <c:v>251528</c:v>
                </c:pt>
                <c:pt idx="987">
                  <c:v>251572</c:v>
                </c:pt>
                <c:pt idx="988">
                  <c:v>252142</c:v>
                </c:pt>
                <c:pt idx="989">
                  <c:v>252564</c:v>
                </c:pt>
                <c:pt idx="990">
                  <c:v>252573</c:v>
                </c:pt>
                <c:pt idx="991">
                  <c:v>252957</c:v>
                </c:pt>
                <c:pt idx="992">
                  <c:v>253920</c:v>
                </c:pt>
                <c:pt idx="993">
                  <c:v>254049</c:v>
                </c:pt>
                <c:pt idx="994">
                  <c:v>254201</c:v>
                </c:pt>
                <c:pt idx="995">
                  <c:v>254322</c:v>
                </c:pt>
                <c:pt idx="996">
                  <c:v>254357</c:v>
                </c:pt>
                <c:pt idx="997">
                  <c:v>254367</c:v>
                </c:pt>
                <c:pt idx="998">
                  <c:v>254556</c:v>
                </c:pt>
                <c:pt idx="999">
                  <c:v>254659</c:v>
                </c:pt>
              </c:numCache>
            </c:numRef>
          </c:xVal>
          <c:yVal>
            <c:numRef>
              <c:f>'[cordic error.xlsx]Sheet1'!$S$2:$S$1002</c:f>
              <c:numCache>
                <c:formatCode>General</c:formatCode>
                <c:ptCount val="1001"/>
                <c:pt idx="0">
                  <c:v>7.6394934896972799E-6</c:v>
                </c:pt>
                <c:pt idx="1">
                  <c:v>7.6394934896972799E-6</c:v>
                </c:pt>
                <c:pt idx="2">
                  <c:v>7.6394934896972799E-6</c:v>
                </c:pt>
                <c:pt idx="3">
                  <c:v>7.6394934896972799E-6</c:v>
                </c:pt>
                <c:pt idx="4">
                  <c:v>7.6394934896972799E-6</c:v>
                </c:pt>
                <c:pt idx="5">
                  <c:v>7.6394934896972799E-6</c:v>
                </c:pt>
                <c:pt idx="6">
                  <c:v>7.6394934896972799E-6</c:v>
                </c:pt>
                <c:pt idx="7">
                  <c:v>7.6394934896972799E-6</c:v>
                </c:pt>
                <c:pt idx="8">
                  <c:v>7.6394934896972799E-6</c:v>
                </c:pt>
                <c:pt idx="9">
                  <c:v>7.6394934896972799E-6</c:v>
                </c:pt>
                <c:pt idx="10">
                  <c:v>7.6394934896972799E-6</c:v>
                </c:pt>
                <c:pt idx="11">
                  <c:v>7.6394934896972799E-6</c:v>
                </c:pt>
                <c:pt idx="12">
                  <c:v>7.6394934896972799E-6</c:v>
                </c:pt>
                <c:pt idx="13">
                  <c:v>7.6394934896972799E-6</c:v>
                </c:pt>
                <c:pt idx="14">
                  <c:v>7.6394934896972799E-6</c:v>
                </c:pt>
                <c:pt idx="15">
                  <c:v>7.6394934896972799E-6</c:v>
                </c:pt>
                <c:pt idx="16">
                  <c:v>7.6394934896972799E-6</c:v>
                </c:pt>
                <c:pt idx="17">
                  <c:v>1.3642195468732687E-5</c:v>
                </c:pt>
                <c:pt idx="18">
                  <c:v>1.3642195468732687E-5</c:v>
                </c:pt>
                <c:pt idx="19">
                  <c:v>1.3642195468732687E-5</c:v>
                </c:pt>
                <c:pt idx="20">
                  <c:v>1.3642195468732687E-5</c:v>
                </c:pt>
                <c:pt idx="21">
                  <c:v>1.3642195468732687E-5</c:v>
                </c:pt>
                <c:pt idx="22">
                  <c:v>1.3642195468732687E-5</c:v>
                </c:pt>
                <c:pt idx="23">
                  <c:v>1.3642195468732687E-5</c:v>
                </c:pt>
                <c:pt idx="24">
                  <c:v>1.3642195468732687E-5</c:v>
                </c:pt>
                <c:pt idx="25">
                  <c:v>1.3642195468732687E-5</c:v>
                </c:pt>
                <c:pt idx="26">
                  <c:v>3.5501124159564856E-6</c:v>
                </c:pt>
                <c:pt idx="27">
                  <c:v>3.5501124159564856E-6</c:v>
                </c:pt>
                <c:pt idx="28">
                  <c:v>3.5501124159564856E-6</c:v>
                </c:pt>
                <c:pt idx="29">
                  <c:v>3.5501124159564856E-6</c:v>
                </c:pt>
                <c:pt idx="30">
                  <c:v>3.5501124159564856E-6</c:v>
                </c:pt>
                <c:pt idx="31">
                  <c:v>3.5501124159564856E-6</c:v>
                </c:pt>
                <c:pt idx="32">
                  <c:v>3.5501124159564856E-6</c:v>
                </c:pt>
                <c:pt idx="33">
                  <c:v>3.5501124159564856E-6</c:v>
                </c:pt>
                <c:pt idx="34">
                  <c:v>3.5501124159564856E-6</c:v>
                </c:pt>
                <c:pt idx="35">
                  <c:v>3.5501124159564856E-6</c:v>
                </c:pt>
                <c:pt idx="36">
                  <c:v>3.5501124159564856E-6</c:v>
                </c:pt>
                <c:pt idx="37">
                  <c:v>3.5501124159564856E-6</c:v>
                </c:pt>
                <c:pt idx="38">
                  <c:v>3.5501124159564856E-6</c:v>
                </c:pt>
                <c:pt idx="39">
                  <c:v>3.5501124159564856E-6</c:v>
                </c:pt>
                <c:pt idx="40">
                  <c:v>3.5501124159564856E-6</c:v>
                </c:pt>
                <c:pt idx="41">
                  <c:v>3.5501124159564856E-6</c:v>
                </c:pt>
                <c:pt idx="42">
                  <c:v>3.5501124159564856E-6</c:v>
                </c:pt>
                <c:pt idx="43">
                  <c:v>3.5501124159564856E-6</c:v>
                </c:pt>
                <c:pt idx="44">
                  <c:v>-3.1470310999703877E-5</c:v>
                </c:pt>
                <c:pt idx="45">
                  <c:v>-3.1470310999703877E-5</c:v>
                </c:pt>
                <c:pt idx="46">
                  <c:v>-3.1470310999703877E-5</c:v>
                </c:pt>
                <c:pt idx="47">
                  <c:v>-3.1470310999703877E-5</c:v>
                </c:pt>
                <c:pt idx="48">
                  <c:v>-3.1470310999703877E-5</c:v>
                </c:pt>
                <c:pt idx="49">
                  <c:v>-3.1470310999703877E-5</c:v>
                </c:pt>
                <c:pt idx="50">
                  <c:v>-3.1470310999703877E-5</c:v>
                </c:pt>
                <c:pt idx="51">
                  <c:v>-3.1470310999703877E-5</c:v>
                </c:pt>
                <c:pt idx="52">
                  <c:v>-3.1470310999703877E-5</c:v>
                </c:pt>
                <c:pt idx="53">
                  <c:v>-3.1470310999703877E-5</c:v>
                </c:pt>
                <c:pt idx="54">
                  <c:v>-3.1470310999703877E-5</c:v>
                </c:pt>
                <c:pt idx="55">
                  <c:v>-3.1470310999703877E-5</c:v>
                </c:pt>
                <c:pt idx="56">
                  <c:v>-3.1470310999703877E-5</c:v>
                </c:pt>
                <c:pt idx="57">
                  <c:v>-3.1470310999703877E-5</c:v>
                </c:pt>
                <c:pt idx="58">
                  <c:v>-3.1470310999703877E-5</c:v>
                </c:pt>
                <c:pt idx="59">
                  <c:v>-3.1470310999703877E-5</c:v>
                </c:pt>
                <c:pt idx="60">
                  <c:v>-3.1470310999703877E-5</c:v>
                </c:pt>
                <c:pt idx="61">
                  <c:v>-3.1470310999703877E-5</c:v>
                </c:pt>
                <c:pt idx="62">
                  <c:v>-3.1470310999703877E-5</c:v>
                </c:pt>
                <c:pt idx="63">
                  <c:v>-3.1470310999703877E-5</c:v>
                </c:pt>
                <c:pt idx="64">
                  <c:v>1.8663135665786257E-6</c:v>
                </c:pt>
                <c:pt idx="65">
                  <c:v>1.8663135665786257E-6</c:v>
                </c:pt>
                <c:pt idx="66">
                  <c:v>1.8663135665786257E-6</c:v>
                </c:pt>
                <c:pt idx="67">
                  <c:v>1.8663135665786257E-6</c:v>
                </c:pt>
                <c:pt idx="68">
                  <c:v>1.8663135665786257E-6</c:v>
                </c:pt>
                <c:pt idx="69">
                  <c:v>1.8663135665786257E-6</c:v>
                </c:pt>
                <c:pt idx="70">
                  <c:v>1.8663135665786257E-6</c:v>
                </c:pt>
                <c:pt idx="71">
                  <c:v>1.8663135665786257E-6</c:v>
                </c:pt>
                <c:pt idx="72">
                  <c:v>1.8663135665786257E-6</c:v>
                </c:pt>
                <c:pt idx="73">
                  <c:v>1.8663135665786257E-6</c:v>
                </c:pt>
                <c:pt idx="74">
                  <c:v>1.8663135665786257E-6</c:v>
                </c:pt>
                <c:pt idx="75">
                  <c:v>1.8663135665786257E-6</c:v>
                </c:pt>
                <c:pt idx="76">
                  <c:v>1.8663135665786257E-6</c:v>
                </c:pt>
                <c:pt idx="77">
                  <c:v>2.8808733836205302E-5</c:v>
                </c:pt>
                <c:pt idx="78">
                  <c:v>2.8808733836205302E-5</c:v>
                </c:pt>
                <c:pt idx="79">
                  <c:v>2.8808733836205302E-5</c:v>
                </c:pt>
                <c:pt idx="80">
                  <c:v>2.8808733836205302E-5</c:v>
                </c:pt>
                <c:pt idx="81">
                  <c:v>2.8808733836205302E-5</c:v>
                </c:pt>
                <c:pt idx="82">
                  <c:v>2.8808733836205302E-5</c:v>
                </c:pt>
                <c:pt idx="83">
                  <c:v>2.8808733836205302E-5</c:v>
                </c:pt>
                <c:pt idx="84">
                  <c:v>2.8808733836205302E-5</c:v>
                </c:pt>
                <c:pt idx="85">
                  <c:v>2.8808733836205302E-5</c:v>
                </c:pt>
                <c:pt idx="86">
                  <c:v>2.8808733836205302E-5</c:v>
                </c:pt>
                <c:pt idx="87">
                  <c:v>2.8808733836205302E-5</c:v>
                </c:pt>
                <c:pt idx="88">
                  <c:v>2.8808733836205302E-5</c:v>
                </c:pt>
                <c:pt idx="89">
                  <c:v>2.8808733836205302E-5</c:v>
                </c:pt>
                <c:pt idx="90">
                  <c:v>2.8808733836205302E-5</c:v>
                </c:pt>
                <c:pt idx="91">
                  <c:v>2.8808733836205302E-5</c:v>
                </c:pt>
                <c:pt idx="92">
                  <c:v>2.8808733836205302E-5</c:v>
                </c:pt>
                <c:pt idx="93">
                  <c:v>2.8808733836205302E-5</c:v>
                </c:pt>
                <c:pt idx="94">
                  <c:v>-8.3223286403422136E-6</c:v>
                </c:pt>
                <c:pt idx="95">
                  <c:v>-8.3223286403422136E-6</c:v>
                </c:pt>
                <c:pt idx="96">
                  <c:v>-8.3223286403422136E-6</c:v>
                </c:pt>
                <c:pt idx="97">
                  <c:v>-8.3223286403422136E-6</c:v>
                </c:pt>
                <c:pt idx="98">
                  <c:v>-8.3223286403422136E-6</c:v>
                </c:pt>
                <c:pt idx="99">
                  <c:v>-8.3223286403422136E-6</c:v>
                </c:pt>
                <c:pt idx="100">
                  <c:v>-8.3223286403422136E-6</c:v>
                </c:pt>
                <c:pt idx="101">
                  <c:v>-8.3223286403422136E-6</c:v>
                </c:pt>
                <c:pt idx="102">
                  <c:v>-8.3223286403422136E-6</c:v>
                </c:pt>
                <c:pt idx="103">
                  <c:v>-8.3223286403422136E-6</c:v>
                </c:pt>
                <c:pt idx="104">
                  <c:v>-8.3223286403422136E-6</c:v>
                </c:pt>
                <c:pt idx="105">
                  <c:v>-8.3223286403422136E-6</c:v>
                </c:pt>
                <c:pt idx="106">
                  <c:v>-8.3223286403422136E-6</c:v>
                </c:pt>
                <c:pt idx="107">
                  <c:v>-8.3223286403422136E-6</c:v>
                </c:pt>
                <c:pt idx="108">
                  <c:v>-7.8118634735391268E-6</c:v>
                </c:pt>
                <c:pt idx="109">
                  <c:v>-7.8118634735391268E-6</c:v>
                </c:pt>
                <c:pt idx="110">
                  <c:v>-7.8118634735391268E-6</c:v>
                </c:pt>
                <c:pt idx="111">
                  <c:v>-7.8118634735391268E-6</c:v>
                </c:pt>
                <c:pt idx="112">
                  <c:v>-7.8118634735391268E-6</c:v>
                </c:pt>
                <c:pt idx="113">
                  <c:v>-7.8118634735391268E-6</c:v>
                </c:pt>
                <c:pt idx="114">
                  <c:v>-7.8118634735391268E-6</c:v>
                </c:pt>
                <c:pt idx="115">
                  <c:v>-7.8118634735391268E-6</c:v>
                </c:pt>
                <c:pt idx="116">
                  <c:v>-7.8118634735391268E-6</c:v>
                </c:pt>
                <c:pt idx="117">
                  <c:v>-7.8118634735391268E-6</c:v>
                </c:pt>
                <c:pt idx="118">
                  <c:v>-7.8118634735391268E-6</c:v>
                </c:pt>
                <c:pt idx="119">
                  <c:v>-7.8118634735391268E-6</c:v>
                </c:pt>
                <c:pt idx="120">
                  <c:v>4.9992663003040061E-5</c:v>
                </c:pt>
                <c:pt idx="121">
                  <c:v>4.9992663003040061E-5</c:v>
                </c:pt>
                <c:pt idx="122">
                  <c:v>4.9992663003040061E-5</c:v>
                </c:pt>
                <c:pt idx="123">
                  <c:v>4.9992663003040061E-5</c:v>
                </c:pt>
                <c:pt idx="124">
                  <c:v>4.9992663003040061E-5</c:v>
                </c:pt>
                <c:pt idx="125">
                  <c:v>4.9992663003040061E-5</c:v>
                </c:pt>
                <c:pt idx="126">
                  <c:v>4.9992663003040061E-5</c:v>
                </c:pt>
                <c:pt idx="127">
                  <c:v>4.9992663003040061E-5</c:v>
                </c:pt>
                <c:pt idx="128">
                  <c:v>4.9992663003040061E-5</c:v>
                </c:pt>
                <c:pt idx="129">
                  <c:v>4.9992663003040061E-5</c:v>
                </c:pt>
                <c:pt idx="130">
                  <c:v>4.9992663003040061E-5</c:v>
                </c:pt>
                <c:pt idx="131">
                  <c:v>4.9992663003040061E-5</c:v>
                </c:pt>
                <c:pt idx="132">
                  <c:v>4.9992663003040061E-5</c:v>
                </c:pt>
                <c:pt idx="133">
                  <c:v>4.9992663003040061E-5</c:v>
                </c:pt>
                <c:pt idx="134">
                  <c:v>4.9992663003040061E-5</c:v>
                </c:pt>
                <c:pt idx="135">
                  <c:v>4.9992663003040061E-5</c:v>
                </c:pt>
                <c:pt idx="136">
                  <c:v>-2.1979666602445214E-5</c:v>
                </c:pt>
                <c:pt idx="137">
                  <c:v>-2.1979666602445214E-5</c:v>
                </c:pt>
                <c:pt idx="138">
                  <c:v>-2.1979666602445214E-5</c:v>
                </c:pt>
                <c:pt idx="139">
                  <c:v>-2.1979666602445214E-5</c:v>
                </c:pt>
                <c:pt idx="140">
                  <c:v>-2.1979666602445214E-5</c:v>
                </c:pt>
                <c:pt idx="141">
                  <c:v>-2.1979666602445214E-5</c:v>
                </c:pt>
                <c:pt idx="142">
                  <c:v>-2.1979666602445214E-5</c:v>
                </c:pt>
                <c:pt idx="143">
                  <c:v>-2.1979666602445214E-5</c:v>
                </c:pt>
                <c:pt idx="144">
                  <c:v>-2.1979666602445214E-5</c:v>
                </c:pt>
                <c:pt idx="145">
                  <c:v>-2.1979666602445214E-5</c:v>
                </c:pt>
                <c:pt idx="146">
                  <c:v>-2.1979666602445214E-5</c:v>
                </c:pt>
                <c:pt idx="147">
                  <c:v>-2.1979666602445214E-5</c:v>
                </c:pt>
                <c:pt idx="148">
                  <c:v>-2.1979666602445214E-5</c:v>
                </c:pt>
                <c:pt idx="149">
                  <c:v>-2.1979666602445214E-5</c:v>
                </c:pt>
                <c:pt idx="150">
                  <c:v>-2.1979666602445214E-5</c:v>
                </c:pt>
                <c:pt idx="151">
                  <c:v>-2.1979666602445214E-5</c:v>
                </c:pt>
                <c:pt idx="152">
                  <c:v>-2.1979666602445214E-5</c:v>
                </c:pt>
                <c:pt idx="153">
                  <c:v>-2.1979666602445214E-5</c:v>
                </c:pt>
                <c:pt idx="154">
                  <c:v>-2.1979666602445214E-5</c:v>
                </c:pt>
                <c:pt idx="155">
                  <c:v>-2.1979666602445214E-5</c:v>
                </c:pt>
                <c:pt idx="156">
                  <c:v>-2.1979666602445214E-5</c:v>
                </c:pt>
                <c:pt idx="157">
                  <c:v>-1.7360536286314954E-7</c:v>
                </c:pt>
                <c:pt idx="158">
                  <c:v>-1.7360536286314954E-7</c:v>
                </c:pt>
                <c:pt idx="159">
                  <c:v>-1.7360536286314954E-7</c:v>
                </c:pt>
                <c:pt idx="160">
                  <c:v>-1.7360536286314954E-7</c:v>
                </c:pt>
                <c:pt idx="161">
                  <c:v>-1.7360536286314954E-7</c:v>
                </c:pt>
                <c:pt idx="162">
                  <c:v>-1.7360536286314954E-7</c:v>
                </c:pt>
                <c:pt idx="163">
                  <c:v>-1.7360536286314954E-7</c:v>
                </c:pt>
                <c:pt idx="164">
                  <c:v>-1.7360536286314954E-7</c:v>
                </c:pt>
                <c:pt idx="165">
                  <c:v>-1.7360536286314954E-7</c:v>
                </c:pt>
                <c:pt idx="166">
                  <c:v>-1.7360536286314954E-7</c:v>
                </c:pt>
                <c:pt idx="167">
                  <c:v>-1.7360536286314954E-7</c:v>
                </c:pt>
                <c:pt idx="168">
                  <c:v>-1.7360536286314954E-7</c:v>
                </c:pt>
                <c:pt idx="169">
                  <c:v>-1.7360536286314954E-7</c:v>
                </c:pt>
                <c:pt idx="170">
                  <c:v>-1.7360536286314954E-7</c:v>
                </c:pt>
                <c:pt idx="171">
                  <c:v>-1.7360536286314954E-7</c:v>
                </c:pt>
                <c:pt idx="172">
                  <c:v>-1.7360536286314954E-7</c:v>
                </c:pt>
                <c:pt idx="173">
                  <c:v>-1.7360536286314954E-7</c:v>
                </c:pt>
                <c:pt idx="174">
                  <c:v>-1.7360536286314954E-7</c:v>
                </c:pt>
                <c:pt idx="175">
                  <c:v>-1.7360536286314954E-7</c:v>
                </c:pt>
                <c:pt idx="176">
                  <c:v>-1.7360536286314954E-7</c:v>
                </c:pt>
                <c:pt idx="177">
                  <c:v>-1.4739775731631433E-5</c:v>
                </c:pt>
                <c:pt idx="178">
                  <c:v>-1.4739775731631433E-5</c:v>
                </c:pt>
                <c:pt idx="179">
                  <c:v>-1.4739775731631433E-5</c:v>
                </c:pt>
                <c:pt idx="180">
                  <c:v>-1.4739775731631433E-5</c:v>
                </c:pt>
                <c:pt idx="181">
                  <c:v>-1.4739775731631433E-5</c:v>
                </c:pt>
                <c:pt idx="182">
                  <c:v>-1.4739775731631433E-5</c:v>
                </c:pt>
                <c:pt idx="183">
                  <c:v>-1.4739775731631433E-5</c:v>
                </c:pt>
                <c:pt idx="184">
                  <c:v>-1.4739775731631433E-5</c:v>
                </c:pt>
                <c:pt idx="185">
                  <c:v>-1.4739775731631433E-5</c:v>
                </c:pt>
                <c:pt idx="186">
                  <c:v>-1.4739775731631433E-5</c:v>
                </c:pt>
                <c:pt idx="187">
                  <c:v>-1.4739775731631433E-5</c:v>
                </c:pt>
                <c:pt idx="188">
                  <c:v>-1.4739775731631433E-5</c:v>
                </c:pt>
                <c:pt idx="189">
                  <c:v>-1.4739775731631433E-5</c:v>
                </c:pt>
                <c:pt idx="190">
                  <c:v>-1.4739775731631433E-5</c:v>
                </c:pt>
                <c:pt idx="191">
                  <c:v>-1.4739775731631433E-5</c:v>
                </c:pt>
                <c:pt idx="192">
                  <c:v>-1.4739775731631433E-5</c:v>
                </c:pt>
                <c:pt idx="193">
                  <c:v>-1.4739775731631433E-5</c:v>
                </c:pt>
                <c:pt idx="194">
                  <c:v>-1.4739775731631433E-5</c:v>
                </c:pt>
                <c:pt idx="195">
                  <c:v>-1.4739775731631433E-5</c:v>
                </c:pt>
                <c:pt idx="196">
                  <c:v>-1.4739775731631433E-5</c:v>
                </c:pt>
                <c:pt idx="197">
                  <c:v>-1.4739775731631433E-5</c:v>
                </c:pt>
                <c:pt idx="198">
                  <c:v>-1.4739775731631433E-5</c:v>
                </c:pt>
                <c:pt idx="199">
                  <c:v>-1.4739775731631433E-5</c:v>
                </c:pt>
                <c:pt idx="200">
                  <c:v>-1.4739775731631433E-5</c:v>
                </c:pt>
                <c:pt idx="201">
                  <c:v>5.2938186608064708E-5</c:v>
                </c:pt>
                <c:pt idx="202">
                  <c:v>5.2938186608064708E-5</c:v>
                </c:pt>
                <c:pt idx="203">
                  <c:v>5.2938186608064708E-5</c:v>
                </c:pt>
                <c:pt idx="204">
                  <c:v>5.2938186608064708E-5</c:v>
                </c:pt>
                <c:pt idx="205">
                  <c:v>5.2938186608064708E-5</c:v>
                </c:pt>
                <c:pt idx="206">
                  <c:v>5.2938186608064708E-5</c:v>
                </c:pt>
                <c:pt idx="207">
                  <c:v>5.2938186608064708E-5</c:v>
                </c:pt>
                <c:pt idx="208">
                  <c:v>5.2938186608064708E-5</c:v>
                </c:pt>
                <c:pt idx="209">
                  <c:v>5.2938186608064708E-5</c:v>
                </c:pt>
                <c:pt idx="210">
                  <c:v>5.2938186608064708E-5</c:v>
                </c:pt>
                <c:pt idx="211">
                  <c:v>5.2938186608064708E-5</c:v>
                </c:pt>
                <c:pt idx="212">
                  <c:v>5.2938186608064708E-5</c:v>
                </c:pt>
                <c:pt idx="213">
                  <c:v>5.2938186608064708E-5</c:v>
                </c:pt>
                <c:pt idx="214">
                  <c:v>5.2938186608064708E-5</c:v>
                </c:pt>
                <c:pt idx="215">
                  <c:v>5.2938186608064708E-5</c:v>
                </c:pt>
                <c:pt idx="216">
                  <c:v>5.2938186608064708E-5</c:v>
                </c:pt>
                <c:pt idx="217">
                  <c:v>-5.6181866692206484E-6</c:v>
                </c:pt>
                <c:pt idx="218">
                  <c:v>-5.6181866692206484E-6</c:v>
                </c:pt>
                <c:pt idx="219">
                  <c:v>-5.6181866692206484E-6</c:v>
                </c:pt>
                <c:pt idx="220">
                  <c:v>-5.6181866692206484E-6</c:v>
                </c:pt>
                <c:pt idx="221">
                  <c:v>-5.6181866692206484E-6</c:v>
                </c:pt>
                <c:pt idx="222">
                  <c:v>-5.6181866692206484E-6</c:v>
                </c:pt>
                <c:pt idx="223">
                  <c:v>-5.6181866692206484E-6</c:v>
                </c:pt>
                <c:pt idx="224">
                  <c:v>-5.6181866692206484E-6</c:v>
                </c:pt>
                <c:pt idx="225">
                  <c:v>-5.6181866692206484E-6</c:v>
                </c:pt>
                <c:pt idx="226">
                  <c:v>-5.6181866692206484E-6</c:v>
                </c:pt>
                <c:pt idx="227">
                  <c:v>-5.6181866692206484E-6</c:v>
                </c:pt>
                <c:pt idx="228">
                  <c:v>-5.6181866692206484E-6</c:v>
                </c:pt>
                <c:pt idx="229">
                  <c:v>-5.6181866692206484E-6</c:v>
                </c:pt>
                <c:pt idx="230">
                  <c:v>-5.6181866692206484E-6</c:v>
                </c:pt>
                <c:pt idx="231">
                  <c:v>-5.6181866692206484E-6</c:v>
                </c:pt>
                <c:pt idx="232">
                  <c:v>-1.0708244080226414E-5</c:v>
                </c:pt>
                <c:pt idx="233">
                  <c:v>-1.0708244080226414E-5</c:v>
                </c:pt>
                <c:pt idx="234">
                  <c:v>-1.0708244080226414E-5</c:v>
                </c:pt>
                <c:pt idx="235">
                  <c:v>-1.0708244080226414E-5</c:v>
                </c:pt>
                <c:pt idx="236">
                  <c:v>-1.0708244080226414E-5</c:v>
                </c:pt>
                <c:pt idx="237">
                  <c:v>-1.0708244080226414E-5</c:v>
                </c:pt>
                <c:pt idx="238">
                  <c:v>-1.0708244080226414E-5</c:v>
                </c:pt>
                <c:pt idx="239">
                  <c:v>-1.0708244080226414E-5</c:v>
                </c:pt>
                <c:pt idx="240">
                  <c:v>-1.0708244080226414E-5</c:v>
                </c:pt>
                <c:pt idx="241">
                  <c:v>-1.0708244080226414E-5</c:v>
                </c:pt>
                <c:pt idx="242">
                  <c:v>-1.0708244080226414E-5</c:v>
                </c:pt>
                <c:pt idx="243">
                  <c:v>-1.0708244080226414E-5</c:v>
                </c:pt>
                <c:pt idx="244">
                  <c:v>-1.0708244080226414E-5</c:v>
                </c:pt>
                <c:pt idx="245">
                  <c:v>-1.0708244080226414E-5</c:v>
                </c:pt>
                <c:pt idx="246">
                  <c:v>-1.0708244080226414E-5</c:v>
                </c:pt>
                <c:pt idx="247">
                  <c:v>-1.0708244080226414E-5</c:v>
                </c:pt>
                <c:pt idx="248">
                  <c:v>2.4338051596906052E-5</c:v>
                </c:pt>
                <c:pt idx="249">
                  <c:v>2.4338051596906052E-5</c:v>
                </c:pt>
                <c:pt idx="250">
                  <c:v>2.4338051596906052E-5</c:v>
                </c:pt>
                <c:pt idx="251">
                  <c:v>2.4338051596906052E-5</c:v>
                </c:pt>
                <c:pt idx="252">
                  <c:v>2.4338051596906052E-5</c:v>
                </c:pt>
                <c:pt idx="253">
                  <c:v>2.4338051596906052E-5</c:v>
                </c:pt>
                <c:pt idx="254">
                  <c:v>2.4338051596906052E-5</c:v>
                </c:pt>
                <c:pt idx="255">
                  <c:v>2.4338051596906052E-5</c:v>
                </c:pt>
                <c:pt idx="256">
                  <c:v>2.4338051596906052E-5</c:v>
                </c:pt>
                <c:pt idx="257">
                  <c:v>2.4338051596906052E-5</c:v>
                </c:pt>
                <c:pt idx="258">
                  <c:v>2.4338051596906052E-5</c:v>
                </c:pt>
                <c:pt idx="259">
                  <c:v>2.4338051596906052E-5</c:v>
                </c:pt>
                <c:pt idx="260">
                  <c:v>2.4338051596906052E-5</c:v>
                </c:pt>
                <c:pt idx="261">
                  <c:v>2.4338051596906052E-5</c:v>
                </c:pt>
                <c:pt idx="262">
                  <c:v>4.8032338462178359E-7</c:v>
                </c:pt>
                <c:pt idx="263">
                  <c:v>4.8032338462178359E-7</c:v>
                </c:pt>
                <c:pt idx="264">
                  <c:v>4.8032338462178359E-7</c:v>
                </c:pt>
                <c:pt idx="265">
                  <c:v>4.8032338462178359E-7</c:v>
                </c:pt>
                <c:pt idx="266">
                  <c:v>4.8032338462178359E-7</c:v>
                </c:pt>
                <c:pt idx="267">
                  <c:v>4.8032338462178359E-7</c:v>
                </c:pt>
                <c:pt idx="268">
                  <c:v>4.8032338462178359E-7</c:v>
                </c:pt>
                <c:pt idx="269">
                  <c:v>4.8032338462178359E-7</c:v>
                </c:pt>
                <c:pt idx="270">
                  <c:v>4.8032338462178359E-7</c:v>
                </c:pt>
                <c:pt idx="271">
                  <c:v>4.8032338462178359E-7</c:v>
                </c:pt>
                <c:pt idx="272">
                  <c:v>4.8032338462178359E-7</c:v>
                </c:pt>
                <c:pt idx="273">
                  <c:v>4.8032338462178359E-7</c:v>
                </c:pt>
                <c:pt idx="274">
                  <c:v>-2.7087141178716578E-5</c:v>
                </c:pt>
                <c:pt idx="275">
                  <c:v>-2.7087141178716578E-5</c:v>
                </c:pt>
                <c:pt idx="276">
                  <c:v>-2.7087141178716578E-5</c:v>
                </c:pt>
                <c:pt idx="277">
                  <c:v>-2.7087141178716578E-5</c:v>
                </c:pt>
                <c:pt idx="278">
                  <c:v>-2.7087141178716578E-5</c:v>
                </c:pt>
                <c:pt idx="279">
                  <c:v>-2.7087141178716578E-5</c:v>
                </c:pt>
                <c:pt idx="280">
                  <c:v>-2.7087141178716578E-5</c:v>
                </c:pt>
                <c:pt idx="281">
                  <c:v>-2.7087141178716578E-5</c:v>
                </c:pt>
                <c:pt idx="282">
                  <c:v>-2.7087141178716578E-5</c:v>
                </c:pt>
                <c:pt idx="283">
                  <c:v>-2.7087141178716578E-5</c:v>
                </c:pt>
                <c:pt idx="284">
                  <c:v>-2.7087141178716578E-5</c:v>
                </c:pt>
                <c:pt idx="285">
                  <c:v>-2.7087141178716578E-5</c:v>
                </c:pt>
                <c:pt idx="286">
                  <c:v>-2.7087141178716578E-5</c:v>
                </c:pt>
                <c:pt idx="287">
                  <c:v>-2.7087141178716578E-5</c:v>
                </c:pt>
                <c:pt idx="288">
                  <c:v>-2.7087141178716578E-5</c:v>
                </c:pt>
                <c:pt idx="289">
                  <c:v>2.3781792166388538E-5</c:v>
                </c:pt>
                <c:pt idx="290">
                  <c:v>2.3781792166388538E-5</c:v>
                </c:pt>
                <c:pt idx="291">
                  <c:v>2.3781792166388538E-5</c:v>
                </c:pt>
                <c:pt idx="292">
                  <c:v>2.3781792166388538E-5</c:v>
                </c:pt>
                <c:pt idx="293">
                  <c:v>2.3781792166388538E-5</c:v>
                </c:pt>
                <c:pt idx="294">
                  <c:v>2.3781792166388538E-5</c:v>
                </c:pt>
                <c:pt idx="295">
                  <c:v>2.3781792166388538E-5</c:v>
                </c:pt>
                <c:pt idx="296">
                  <c:v>2.3781792166388538E-5</c:v>
                </c:pt>
                <c:pt idx="297">
                  <c:v>2.3781792166388538E-5</c:v>
                </c:pt>
                <c:pt idx="298">
                  <c:v>2.3781792166388538E-5</c:v>
                </c:pt>
                <c:pt idx="299">
                  <c:v>2.3781792166388538E-5</c:v>
                </c:pt>
                <c:pt idx="300">
                  <c:v>2.3781792166388538E-5</c:v>
                </c:pt>
                <c:pt idx="301">
                  <c:v>1.521854980379711E-5</c:v>
                </c:pt>
                <c:pt idx="302">
                  <c:v>1.521854980379711E-5</c:v>
                </c:pt>
                <c:pt idx="303">
                  <c:v>1.521854980379711E-5</c:v>
                </c:pt>
                <c:pt idx="304">
                  <c:v>1.521854980379711E-5</c:v>
                </c:pt>
                <c:pt idx="305">
                  <c:v>1.521854980379711E-5</c:v>
                </c:pt>
                <c:pt idx="306">
                  <c:v>1.521854980379711E-5</c:v>
                </c:pt>
                <c:pt idx="307">
                  <c:v>1.521854980379711E-5</c:v>
                </c:pt>
                <c:pt idx="308">
                  <c:v>1.521854980379711E-5</c:v>
                </c:pt>
                <c:pt idx="309">
                  <c:v>1.521854980379711E-5</c:v>
                </c:pt>
                <c:pt idx="310">
                  <c:v>1.521854980379711E-5</c:v>
                </c:pt>
                <c:pt idx="311">
                  <c:v>1.521854980379711E-5</c:v>
                </c:pt>
                <c:pt idx="312">
                  <c:v>1.521854980379711E-5</c:v>
                </c:pt>
                <c:pt idx="313">
                  <c:v>1.521854980379711E-5</c:v>
                </c:pt>
                <c:pt idx="314">
                  <c:v>3.041267507830625E-6</c:v>
                </c:pt>
                <c:pt idx="315">
                  <c:v>3.041267507830625E-6</c:v>
                </c:pt>
                <c:pt idx="316">
                  <c:v>3.041267507830625E-6</c:v>
                </c:pt>
                <c:pt idx="317">
                  <c:v>3.041267507830625E-6</c:v>
                </c:pt>
                <c:pt idx="318">
                  <c:v>3.041267507830625E-6</c:v>
                </c:pt>
                <c:pt idx="319">
                  <c:v>3.041267507830625E-6</c:v>
                </c:pt>
                <c:pt idx="320">
                  <c:v>3.041267507830625E-6</c:v>
                </c:pt>
                <c:pt idx="321">
                  <c:v>3.041267507830625E-6</c:v>
                </c:pt>
                <c:pt idx="322">
                  <c:v>3.041267507830625E-6</c:v>
                </c:pt>
                <c:pt idx="323">
                  <c:v>3.041267507830625E-6</c:v>
                </c:pt>
                <c:pt idx="324">
                  <c:v>3.041267507830625E-6</c:v>
                </c:pt>
                <c:pt idx="325">
                  <c:v>-1.8697988050785097E-5</c:v>
                </c:pt>
                <c:pt idx="326">
                  <c:v>-1.8697988050785097E-5</c:v>
                </c:pt>
                <c:pt idx="327">
                  <c:v>-1.8697988050785097E-5</c:v>
                </c:pt>
                <c:pt idx="328">
                  <c:v>-1.8697988050785097E-5</c:v>
                </c:pt>
                <c:pt idx="329">
                  <c:v>-1.8697988050785097E-5</c:v>
                </c:pt>
                <c:pt idx="330">
                  <c:v>-1.8697988050785097E-5</c:v>
                </c:pt>
                <c:pt idx="331">
                  <c:v>-1.8697988050785097E-5</c:v>
                </c:pt>
                <c:pt idx="332">
                  <c:v>-1.8697988050785097E-5</c:v>
                </c:pt>
                <c:pt idx="333">
                  <c:v>-1.8697988050785097E-5</c:v>
                </c:pt>
                <c:pt idx="334">
                  <c:v>-1.8697988050785097E-5</c:v>
                </c:pt>
                <c:pt idx="335">
                  <c:v>-1.8697988050785097E-5</c:v>
                </c:pt>
                <c:pt idx="336">
                  <c:v>-1.8697988050785097E-5</c:v>
                </c:pt>
                <c:pt idx="337">
                  <c:v>-1.8697988050785097E-5</c:v>
                </c:pt>
                <c:pt idx="338">
                  <c:v>-1.8697988050785097E-5</c:v>
                </c:pt>
                <c:pt idx="339">
                  <c:v>-1.8697988050785097E-5</c:v>
                </c:pt>
                <c:pt idx="340">
                  <c:v>-1.8697988050785097E-5</c:v>
                </c:pt>
                <c:pt idx="341">
                  <c:v>2.6529076452397327E-5</c:v>
                </c:pt>
                <c:pt idx="342">
                  <c:v>2.6529076452397327E-5</c:v>
                </c:pt>
                <c:pt idx="343">
                  <c:v>2.6529076452397327E-5</c:v>
                </c:pt>
                <c:pt idx="344">
                  <c:v>2.6529076452397327E-5</c:v>
                </c:pt>
                <c:pt idx="345">
                  <c:v>2.6529076452397327E-5</c:v>
                </c:pt>
                <c:pt idx="346">
                  <c:v>2.6529076452397327E-5</c:v>
                </c:pt>
                <c:pt idx="347">
                  <c:v>2.6529076452397327E-5</c:v>
                </c:pt>
                <c:pt idx="348">
                  <c:v>2.6529076452397327E-5</c:v>
                </c:pt>
                <c:pt idx="349">
                  <c:v>2.6529076452397327E-5</c:v>
                </c:pt>
                <c:pt idx="350">
                  <c:v>2.6529076452397327E-5</c:v>
                </c:pt>
                <c:pt idx="351">
                  <c:v>1.1261884676927458E-5</c:v>
                </c:pt>
                <c:pt idx="352">
                  <c:v>1.1261884676927458E-5</c:v>
                </c:pt>
                <c:pt idx="353">
                  <c:v>1.1261884676927458E-5</c:v>
                </c:pt>
                <c:pt idx="354">
                  <c:v>1.1261884676927458E-5</c:v>
                </c:pt>
                <c:pt idx="355">
                  <c:v>1.1261884676927458E-5</c:v>
                </c:pt>
                <c:pt idx="356">
                  <c:v>1.1261884676927458E-5</c:v>
                </c:pt>
                <c:pt idx="357">
                  <c:v>1.1261884676927458E-5</c:v>
                </c:pt>
                <c:pt idx="358">
                  <c:v>1.1261884676927458E-5</c:v>
                </c:pt>
                <c:pt idx="359">
                  <c:v>1.1261884676927458E-5</c:v>
                </c:pt>
                <c:pt idx="360">
                  <c:v>1.1261884676927458E-5</c:v>
                </c:pt>
                <c:pt idx="361">
                  <c:v>1.1261884676927458E-5</c:v>
                </c:pt>
                <c:pt idx="362">
                  <c:v>1.1261884676927458E-5</c:v>
                </c:pt>
                <c:pt idx="363">
                  <c:v>1.1261884676927458E-5</c:v>
                </c:pt>
                <c:pt idx="364">
                  <c:v>1.1261884676927458E-5</c:v>
                </c:pt>
                <c:pt idx="365">
                  <c:v>1.1261884676927458E-5</c:v>
                </c:pt>
                <c:pt idx="366">
                  <c:v>5.5033808613547119E-5</c:v>
                </c:pt>
                <c:pt idx="367">
                  <c:v>5.5033808613547119E-5</c:v>
                </c:pt>
                <c:pt idx="368">
                  <c:v>5.5033808613547119E-5</c:v>
                </c:pt>
                <c:pt idx="369">
                  <c:v>5.5033808613547119E-5</c:v>
                </c:pt>
                <c:pt idx="370">
                  <c:v>5.5033808613547119E-5</c:v>
                </c:pt>
                <c:pt idx="371">
                  <c:v>5.5033808613547119E-5</c:v>
                </c:pt>
                <c:pt idx="372">
                  <c:v>5.5033808613547119E-5</c:v>
                </c:pt>
                <c:pt idx="373">
                  <c:v>5.5033808613547119E-5</c:v>
                </c:pt>
                <c:pt idx="374">
                  <c:v>5.5033808613547119E-5</c:v>
                </c:pt>
                <c:pt idx="375">
                  <c:v>5.5033808613547119E-5</c:v>
                </c:pt>
                <c:pt idx="376">
                  <c:v>5.5033808613547119E-5</c:v>
                </c:pt>
                <c:pt idx="377">
                  <c:v>5.5033808613547119E-5</c:v>
                </c:pt>
                <c:pt idx="378">
                  <c:v>5.5033808613547119E-5</c:v>
                </c:pt>
                <c:pt idx="379">
                  <c:v>5.5033808613547119E-5</c:v>
                </c:pt>
                <c:pt idx="380">
                  <c:v>5.5033808613547119E-5</c:v>
                </c:pt>
                <c:pt idx="381">
                  <c:v>5.5033808613547119E-5</c:v>
                </c:pt>
                <c:pt idx="382">
                  <c:v>5.5033808613547119E-5</c:v>
                </c:pt>
                <c:pt idx="383">
                  <c:v>5.5033808613547119E-5</c:v>
                </c:pt>
                <c:pt idx="384">
                  <c:v>5.5033808613547119E-5</c:v>
                </c:pt>
                <c:pt idx="385">
                  <c:v>-1.1254343304623049E-5</c:v>
                </c:pt>
                <c:pt idx="386">
                  <c:v>-1.1254343304623049E-5</c:v>
                </c:pt>
                <c:pt idx="387">
                  <c:v>-1.1254343304623049E-5</c:v>
                </c:pt>
                <c:pt idx="388">
                  <c:v>-1.1254343304623049E-5</c:v>
                </c:pt>
                <c:pt idx="389">
                  <c:v>-1.1254343304623049E-5</c:v>
                </c:pt>
                <c:pt idx="390">
                  <c:v>-1.1254343304623049E-5</c:v>
                </c:pt>
                <c:pt idx="391">
                  <c:v>-1.1254343304623049E-5</c:v>
                </c:pt>
                <c:pt idx="392">
                  <c:v>-1.1254343304623049E-5</c:v>
                </c:pt>
                <c:pt idx="393">
                  <c:v>-1.1254343304623049E-5</c:v>
                </c:pt>
                <c:pt idx="394">
                  <c:v>-1.1254343304623049E-5</c:v>
                </c:pt>
                <c:pt idx="395">
                  <c:v>-1.1254343304623049E-5</c:v>
                </c:pt>
                <c:pt idx="396">
                  <c:v>-1.1254343304623049E-5</c:v>
                </c:pt>
                <c:pt idx="397">
                  <c:v>-1.1254343304623049E-5</c:v>
                </c:pt>
                <c:pt idx="398">
                  <c:v>-1.1254343304623049E-5</c:v>
                </c:pt>
                <c:pt idx="399">
                  <c:v>1.5713349634016716E-5</c:v>
                </c:pt>
                <c:pt idx="400">
                  <c:v>1.5713349634016716E-5</c:v>
                </c:pt>
                <c:pt idx="401">
                  <c:v>1.5713349634016716E-5</c:v>
                </c:pt>
                <c:pt idx="402">
                  <c:v>1.5713349634016716E-5</c:v>
                </c:pt>
                <c:pt idx="403">
                  <c:v>1.5713349634016716E-5</c:v>
                </c:pt>
                <c:pt idx="404">
                  <c:v>1.5713349634016716E-5</c:v>
                </c:pt>
                <c:pt idx="405">
                  <c:v>1.5713349634016716E-5</c:v>
                </c:pt>
                <c:pt idx="406">
                  <c:v>1.5713349634016716E-5</c:v>
                </c:pt>
                <c:pt idx="407">
                  <c:v>1.5713349634016716E-5</c:v>
                </c:pt>
                <c:pt idx="408">
                  <c:v>1.5713349634016716E-5</c:v>
                </c:pt>
                <c:pt idx="409">
                  <c:v>1.5713349634016716E-5</c:v>
                </c:pt>
                <c:pt idx="410">
                  <c:v>1.5713349634016716E-5</c:v>
                </c:pt>
                <c:pt idx="411">
                  <c:v>1.5713349634016716E-5</c:v>
                </c:pt>
                <c:pt idx="412">
                  <c:v>1.5713349634016716E-5</c:v>
                </c:pt>
                <c:pt idx="413">
                  <c:v>1.5713349634016716E-5</c:v>
                </c:pt>
                <c:pt idx="414">
                  <c:v>1.5713349634016716E-5</c:v>
                </c:pt>
                <c:pt idx="415">
                  <c:v>1.5713349634016716E-5</c:v>
                </c:pt>
                <c:pt idx="416">
                  <c:v>1.5713349634016716E-5</c:v>
                </c:pt>
                <c:pt idx="417">
                  <c:v>3.2814536773728697E-5</c:v>
                </c:pt>
                <c:pt idx="418">
                  <c:v>3.2814536773728697E-5</c:v>
                </c:pt>
                <c:pt idx="419">
                  <c:v>3.2814536773728697E-5</c:v>
                </c:pt>
                <c:pt idx="420">
                  <c:v>3.2814536773728697E-5</c:v>
                </c:pt>
                <c:pt idx="421">
                  <c:v>3.2814536773728697E-5</c:v>
                </c:pt>
                <c:pt idx="422">
                  <c:v>3.2814536773728697E-5</c:v>
                </c:pt>
                <c:pt idx="423">
                  <c:v>3.2814536773728697E-5</c:v>
                </c:pt>
                <c:pt idx="424">
                  <c:v>3.2814536773728697E-5</c:v>
                </c:pt>
                <c:pt idx="425">
                  <c:v>3.2814536773728697E-5</c:v>
                </c:pt>
                <c:pt idx="426">
                  <c:v>3.2814536773728697E-5</c:v>
                </c:pt>
                <c:pt idx="427">
                  <c:v>3.2814536773728697E-5</c:v>
                </c:pt>
                <c:pt idx="428">
                  <c:v>3.2814536773728697E-5</c:v>
                </c:pt>
                <c:pt idx="429">
                  <c:v>3.2814536773728697E-5</c:v>
                </c:pt>
                <c:pt idx="430">
                  <c:v>3.2814536773728697E-5</c:v>
                </c:pt>
                <c:pt idx="431">
                  <c:v>3.2814536773728697E-5</c:v>
                </c:pt>
                <c:pt idx="432">
                  <c:v>3.2814536773728697E-5</c:v>
                </c:pt>
                <c:pt idx="433">
                  <c:v>3.2814536773728697E-5</c:v>
                </c:pt>
                <c:pt idx="434">
                  <c:v>-3.637913638809831E-5</c:v>
                </c:pt>
                <c:pt idx="435">
                  <c:v>-3.637913638809831E-5</c:v>
                </c:pt>
                <c:pt idx="436">
                  <c:v>-3.637913638809831E-5</c:v>
                </c:pt>
                <c:pt idx="437">
                  <c:v>-3.637913638809831E-5</c:v>
                </c:pt>
                <c:pt idx="438">
                  <c:v>-3.637913638809831E-5</c:v>
                </c:pt>
                <c:pt idx="439">
                  <c:v>-3.637913638809831E-5</c:v>
                </c:pt>
                <c:pt idx="440">
                  <c:v>-3.637913638809831E-5</c:v>
                </c:pt>
                <c:pt idx="441">
                  <c:v>-3.637913638809831E-5</c:v>
                </c:pt>
                <c:pt idx="442">
                  <c:v>-3.637913638809831E-5</c:v>
                </c:pt>
                <c:pt idx="443">
                  <c:v>-3.637913638809831E-5</c:v>
                </c:pt>
                <c:pt idx="444">
                  <c:v>-3.637913638809831E-5</c:v>
                </c:pt>
                <c:pt idx="445">
                  <c:v>-3.637913638809831E-5</c:v>
                </c:pt>
                <c:pt idx="446">
                  <c:v>-3.637913638809831E-5</c:v>
                </c:pt>
                <c:pt idx="447">
                  <c:v>-3.5033995545719065E-6</c:v>
                </c:pt>
                <c:pt idx="448">
                  <c:v>-3.5033995545719065E-6</c:v>
                </c:pt>
                <c:pt idx="449">
                  <c:v>-3.5033995545719065E-6</c:v>
                </c:pt>
                <c:pt idx="450">
                  <c:v>-3.5033995545719065E-6</c:v>
                </c:pt>
                <c:pt idx="451">
                  <c:v>-3.5033995545719065E-6</c:v>
                </c:pt>
                <c:pt idx="452">
                  <c:v>-3.5033995545719065E-6</c:v>
                </c:pt>
                <c:pt idx="453">
                  <c:v>-3.5033995545719065E-6</c:v>
                </c:pt>
                <c:pt idx="454">
                  <c:v>-3.5033995545719065E-6</c:v>
                </c:pt>
                <c:pt idx="455">
                  <c:v>-3.5033995545719065E-6</c:v>
                </c:pt>
                <c:pt idx="456">
                  <c:v>-3.5033995545719065E-6</c:v>
                </c:pt>
                <c:pt idx="457">
                  <c:v>-3.5033995545719065E-6</c:v>
                </c:pt>
                <c:pt idx="458">
                  <c:v>-3.5033995545719065E-6</c:v>
                </c:pt>
                <c:pt idx="459">
                  <c:v>-3.5033995545719065E-6</c:v>
                </c:pt>
                <c:pt idx="460">
                  <c:v>-3.5033995545719065E-6</c:v>
                </c:pt>
                <c:pt idx="461">
                  <c:v>-3.5033995545719065E-6</c:v>
                </c:pt>
                <c:pt idx="462">
                  <c:v>-3.5033995545719065E-6</c:v>
                </c:pt>
                <c:pt idx="463">
                  <c:v>-3.5033995545719065E-6</c:v>
                </c:pt>
                <c:pt idx="464">
                  <c:v>-3.5033995545719065E-6</c:v>
                </c:pt>
                <c:pt idx="465">
                  <c:v>-3.5033995545719065E-6</c:v>
                </c:pt>
                <c:pt idx="466">
                  <c:v>3.8365471424217645E-6</c:v>
                </c:pt>
                <c:pt idx="467">
                  <c:v>3.8365471424217645E-6</c:v>
                </c:pt>
                <c:pt idx="468">
                  <c:v>3.8365471424217645E-6</c:v>
                </c:pt>
                <c:pt idx="469">
                  <c:v>3.8365471424217645E-6</c:v>
                </c:pt>
                <c:pt idx="470">
                  <c:v>3.8365471424217645E-6</c:v>
                </c:pt>
                <c:pt idx="471">
                  <c:v>3.8365471424217645E-6</c:v>
                </c:pt>
                <c:pt idx="472">
                  <c:v>3.8365471424217645E-6</c:v>
                </c:pt>
                <c:pt idx="473">
                  <c:v>3.8365471424217645E-6</c:v>
                </c:pt>
                <c:pt idx="474">
                  <c:v>3.8365471424217645E-6</c:v>
                </c:pt>
                <c:pt idx="475">
                  <c:v>3.8365471424217645E-6</c:v>
                </c:pt>
                <c:pt idx="476">
                  <c:v>3.8365471424217645E-6</c:v>
                </c:pt>
                <c:pt idx="477">
                  <c:v>3.8365471424217645E-6</c:v>
                </c:pt>
                <c:pt idx="478">
                  <c:v>3.8365471424217645E-6</c:v>
                </c:pt>
                <c:pt idx="479">
                  <c:v>3.8365471424217645E-6</c:v>
                </c:pt>
                <c:pt idx="480">
                  <c:v>3.8365471424217645E-6</c:v>
                </c:pt>
                <c:pt idx="481">
                  <c:v>3.8365471424217645E-6</c:v>
                </c:pt>
                <c:pt idx="482">
                  <c:v>3.8365471424217645E-6</c:v>
                </c:pt>
                <c:pt idx="483">
                  <c:v>3.8365471424217645E-6</c:v>
                </c:pt>
                <c:pt idx="484">
                  <c:v>3.8365471424217645E-6</c:v>
                </c:pt>
                <c:pt idx="485">
                  <c:v>3.8365471424217645E-6</c:v>
                </c:pt>
                <c:pt idx="486">
                  <c:v>3.8365471424217645E-6</c:v>
                </c:pt>
                <c:pt idx="487">
                  <c:v>-3.530586813971226E-5</c:v>
                </c:pt>
                <c:pt idx="488">
                  <c:v>-3.530586813971226E-5</c:v>
                </c:pt>
                <c:pt idx="489">
                  <c:v>-3.530586813971226E-5</c:v>
                </c:pt>
                <c:pt idx="490">
                  <c:v>-3.530586813971226E-5</c:v>
                </c:pt>
                <c:pt idx="491">
                  <c:v>-3.530586813971226E-5</c:v>
                </c:pt>
                <c:pt idx="492">
                  <c:v>-3.530586813971226E-5</c:v>
                </c:pt>
                <c:pt idx="493">
                  <c:v>-3.530586813971226E-5</c:v>
                </c:pt>
                <c:pt idx="494">
                  <c:v>-3.530586813971226E-5</c:v>
                </c:pt>
                <c:pt idx="495">
                  <c:v>-3.530586813971226E-5</c:v>
                </c:pt>
                <c:pt idx="496">
                  <c:v>-3.530586813971226E-5</c:v>
                </c:pt>
                <c:pt idx="497">
                  <c:v>-3.530586813971226E-5</c:v>
                </c:pt>
                <c:pt idx="498">
                  <c:v>-3.530586813971226E-5</c:v>
                </c:pt>
                <c:pt idx="499">
                  <c:v>-3.530586813971226E-5</c:v>
                </c:pt>
                <c:pt idx="500">
                  <c:v>-3.530586813971226E-5</c:v>
                </c:pt>
                <c:pt idx="501">
                  <c:v>-3.530586813971226E-5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-3.530586813971226E-5</c:v>
                </c:pt>
                <c:pt idx="517">
                  <c:v>-3.530586813971226E-5</c:v>
                </c:pt>
                <c:pt idx="518">
                  <c:v>-3.530586813971226E-5</c:v>
                </c:pt>
                <c:pt idx="519">
                  <c:v>-3.530586813971226E-5</c:v>
                </c:pt>
                <c:pt idx="520">
                  <c:v>-3.530586813971226E-5</c:v>
                </c:pt>
                <c:pt idx="521">
                  <c:v>-3.530586813971226E-5</c:v>
                </c:pt>
                <c:pt idx="522">
                  <c:v>-3.530586813971226E-5</c:v>
                </c:pt>
                <c:pt idx="523">
                  <c:v>-3.530586813971226E-5</c:v>
                </c:pt>
                <c:pt idx="524">
                  <c:v>-3.530586813971226E-5</c:v>
                </c:pt>
                <c:pt idx="525">
                  <c:v>-3.530586813971226E-5</c:v>
                </c:pt>
                <c:pt idx="526">
                  <c:v>3.8365471424217645E-6</c:v>
                </c:pt>
                <c:pt idx="527">
                  <c:v>3.8365471424217645E-6</c:v>
                </c:pt>
                <c:pt idx="528">
                  <c:v>3.8365471424217645E-6</c:v>
                </c:pt>
                <c:pt idx="529">
                  <c:v>3.8365471424217645E-6</c:v>
                </c:pt>
                <c:pt idx="530">
                  <c:v>3.8365471424217645E-6</c:v>
                </c:pt>
                <c:pt idx="531">
                  <c:v>3.8365471424217645E-6</c:v>
                </c:pt>
                <c:pt idx="532">
                  <c:v>3.8365471424217645E-6</c:v>
                </c:pt>
                <c:pt idx="533">
                  <c:v>3.8365471424217645E-6</c:v>
                </c:pt>
                <c:pt idx="534">
                  <c:v>3.8365471424217645E-6</c:v>
                </c:pt>
                <c:pt idx="535">
                  <c:v>3.8365471424217645E-6</c:v>
                </c:pt>
                <c:pt idx="536">
                  <c:v>3.8365471424217645E-6</c:v>
                </c:pt>
                <c:pt idx="537">
                  <c:v>3.8365471424217645E-6</c:v>
                </c:pt>
                <c:pt idx="538">
                  <c:v>3.8365471424217645E-6</c:v>
                </c:pt>
                <c:pt idx="539">
                  <c:v>3.8365471424217645E-6</c:v>
                </c:pt>
                <c:pt idx="540">
                  <c:v>3.8365471424217645E-6</c:v>
                </c:pt>
                <c:pt idx="541">
                  <c:v>3.8365471424217645E-6</c:v>
                </c:pt>
                <c:pt idx="542">
                  <c:v>-3.5033995545719065E-6</c:v>
                </c:pt>
                <c:pt idx="543">
                  <c:v>-3.5033995545719065E-6</c:v>
                </c:pt>
                <c:pt idx="544">
                  <c:v>-3.5033995545719065E-6</c:v>
                </c:pt>
                <c:pt idx="545">
                  <c:v>-3.5033995545719065E-6</c:v>
                </c:pt>
                <c:pt idx="546">
                  <c:v>-3.5033995545719065E-6</c:v>
                </c:pt>
                <c:pt idx="547">
                  <c:v>-3.5033995545719065E-6</c:v>
                </c:pt>
                <c:pt idx="548">
                  <c:v>-3.5033995545719065E-6</c:v>
                </c:pt>
                <c:pt idx="549">
                  <c:v>-3.5033995545719065E-6</c:v>
                </c:pt>
                <c:pt idx="550">
                  <c:v>-3.5033995545719065E-6</c:v>
                </c:pt>
                <c:pt idx="551">
                  <c:v>-3.5033995545719065E-6</c:v>
                </c:pt>
                <c:pt idx="552">
                  <c:v>-3.5033995545719065E-6</c:v>
                </c:pt>
                <c:pt idx="553">
                  <c:v>-3.5033995545719065E-6</c:v>
                </c:pt>
                <c:pt idx="554">
                  <c:v>-3.5033995545719065E-6</c:v>
                </c:pt>
                <c:pt idx="555">
                  <c:v>-3.5033995545719065E-6</c:v>
                </c:pt>
                <c:pt idx="556">
                  <c:v>-3.5033995545719065E-6</c:v>
                </c:pt>
                <c:pt idx="557">
                  <c:v>-3.5033995545719065E-6</c:v>
                </c:pt>
                <c:pt idx="558">
                  <c:v>-3.5033995545719065E-6</c:v>
                </c:pt>
                <c:pt idx="559">
                  <c:v>-3.5033995545719065E-6</c:v>
                </c:pt>
                <c:pt idx="560">
                  <c:v>-3.637913638809831E-5</c:v>
                </c:pt>
                <c:pt idx="561">
                  <c:v>-3.637913638809831E-5</c:v>
                </c:pt>
                <c:pt idx="562">
                  <c:v>-3.637913638809831E-5</c:v>
                </c:pt>
                <c:pt idx="563">
                  <c:v>-3.637913638809831E-5</c:v>
                </c:pt>
                <c:pt idx="564">
                  <c:v>-3.637913638809831E-5</c:v>
                </c:pt>
                <c:pt idx="565">
                  <c:v>-3.637913638809831E-5</c:v>
                </c:pt>
                <c:pt idx="566">
                  <c:v>-3.637913638809831E-5</c:v>
                </c:pt>
                <c:pt idx="567">
                  <c:v>-3.637913638809831E-5</c:v>
                </c:pt>
                <c:pt idx="568">
                  <c:v>-3.637913638809831E-5</c:v>
                </c:pt>
                <c:pt idx="569">
                  <c:v>-3.637913638809831E-5</c:v>
                </c:pt>
                <c:pt idx="570">
                  <c:v>-3.637913638809831E-5</c:v>
                </c:pt>
                <c:pt idx="571">
                  <c:v>-3.637913638809831E-5</c:v>
                </c:pt>
                <c:pt idx="572">
                  <c:v>-3.637913638809831E-5</c:v>
                </c:pt>
                <c:pt idx="573">
                  <c:v>-3.637913638809831E-5</c:v>
                </c:pt>
                <c:pt idx="574">
                  <c:v>3.2814536773728697E-5</c:v>
                </c:pt>
                <c:pt idx="575">
                  <c:v>3.2814536773728697E-5</c:v>
                </c:pt>
                <c:pt idx="576">
                  <c:v>3.2814536773728697E-5</c:v>
                </c:pt>
                <c:pt idx="577">
                  <c:v>3.2814536773728697E-5</c:v>
                </c:pt>
                <c:pt idx="578">
                  <c:v>3.2814536773728697E-5</c:v>
                </c:pt>
                <c:pt idx="579">
                  <c:v>3.2814536773728697E-5</c:v>
                </c:pt>
                <c:pt idx="580">
                  <c:v>3.2814536773728697E-5</c:v>
                </c:pt>
                <c:pt idx="581">
                  <c:v>3.2814536773728697E-5</c:v>
                </c:pt>
                <c:pt idx="582">
                  <c:v>3.2814536773728697E-5</c:v>
                </c:pt>
                <c:pt idx="583">
                  <c:v>3.2814536773728697E-5</c:v>
                </c:pt>
                <c:pt idx="584">
                  <c:v>3.2814536773728697E-5</c:v>
                </c:pt>
                <c:pt idx="585">
                  <c:v>3.2814536773728697E-5</c:v>
                </c:pt>
                <c:pt idx="586">
                  <c:v>1.5713349634016716E-5</c:v>
                </c:pt>
                <c:pt idx="587">
                  <c:v>1.5713349634016716E-5</c:v>
                </c:pt>
                <c:pt idx="588">
                  <c:v>1.5713349634016716E-5</c:v>
                </c:pt>
                <c:pt idx="589">
                  <c:v>1.5713349634016716E-5</c:v>
                </c:pt>
                <c:pt idx="590">
                  <c:v>1.5713349634016716E-5</c:v>
                </c:pt>
                <c:pt idx="591">
                  <c:v>1.5713349634016716E-5</c:v>
                </c:pt>
                <c:pt idx="592">
                  <c:v>1.5713349634016716E-5</c:v>
                </c:pt>
                <c:pt idx="593">
                  <c:v>1.5713349634016716E-5</c:v>
                </c:pt>
                <c:pt idx="594">
                  <c:v>1.5713349634016716E-5</c:v>
                </c:pt>
                <c:pt idx="595">
                  <c:v>1.5713349634016716E-5</c:v>
                </c:pt>
                <c:pt idx="596">
                  <c:v>1.5713349634016716E-5</c:v>
                </c:pt>
                <c:pt idx="597">
                  <c:v>1.5713349634016716E-5</c:v>
                </c:pt>
                <c:pt idx="598">
                  <c:v>1.5713349634016716E-5</c:v>
                </c:pt>
                <c:pt idx="599">
                  <c:v>-1.1254343304623049E-5</c:v>
                </c:pt>
                <c:pt idx="600">
                  <c:v>-1.1254343304623049E-5</c:v>
                </c:pt>
                <c:pt idx="601">
                  <c:v>-1.1254343304623049E-5</c:v>
                </c:pt>
                <c:pt idx="602">
                  <c:v>-1.1254343304623049E-5</c:v>
                </c:pt>
                <c:pt idx="603">
                  <c:v>-1.1254343304623049E-5</c:v>
                </c:pt>
                <c:pt idx="604">
                  <c:v>-1.1254343304623049E-5</c:v>
                </c:pt>
                <c:pt idx="605">
                  <c:v>-1.1254343304623049E-5</c:v>
                </c:pt>
                <c:pt idx="606">
                  <c:v>-1.1254343304623049E-5</c:v>
                </c:pt>
                <c:pt idx="607">
                  <c:v>-1.1254343304623049E-5</c:v>
                </c:pt>
                <c:pt idx="608">
                  <c:v>-1.1254343304623049E-5</c:v>
                </c:pt>
                <c:pt idx="609">
                  <c:v>-1.1254343304623049E-5</c:v>
                </c:pt>
                <c:pt idx="610">
                  <c:v>-1.1254343304623049E-5</c:v>
                </c:pt>
                <c:pt idx="611">
                  <c:v>-1.1254343304623049E-5</c:v>
                </c:pt>
                <c:pt idx="612">
                  <c:v>-1.1254343304623049E-5</c:v>
                </c:pt>
                <c:pt idx="613">
                  <c:v>-1.1254343304623049E-5</c:v>
                </c:pt>
                <c:pt idx="614">
                  <c:v>-1.1254343304623049E-5</c:v>
                </c:pt>
                <c:pt idx="615">
                  <c:v>-1.1254343304623049E-5</c:v>
                </c:pt>
                <c:pt idx="616">
                  <c:v>5.5033808613547119E-5</c:v>
                </c:pt>
                <c:pt idx="617">
                  <c:v>5.5033808613547119E-5</c:v>
                </c:pt>
                <c:pt idx="618">
                  <c:v>5.5033808613547119E-5</c:v>
                </c:pt>
                <c:pt idx="619">
                  <c:v>5.5033808613547119E-5</c:v>
                </c:pt>
                <c:pt idx="620">
                  <c:v>5.5033808613547119E-5</c:v>
                </c:pt>
                <c:pt idx="621">
                  <c:v>5.5033808613547119E-5</c:v>
                </c:pt>
                <c:pt idx="622">
                  <c:v>5.5033808613547119E-5</c:v>
                </c:pt>
                <c:pt idx="623">
                  <c:v>5.5033808613547119E-5</c:v>
                </c:pt>
                <c:pt idx="624">
                  <c:v>5.5033808613547119E-5</c:v>
                </c:pt>
                <c:pt idx="625">
                  <c:v>5.5033808613547119E-5</c:v>
                </c:pt>
                <c:pt idx="626">
                  <c:v>5.5033808613547119E-5</c:v>
                </c:pt>
                <c:pt idx="627">
                  <c:v>5.5033808613547119E-5</c:v>
                </c:pt>
                <c:pt idx="628">
                  <c:v>5.5033808613547119E-5</c:v>
                </c:pt>
                <c:pt idx="629">
                  <c:v>5.5033808613547119E-5</c:v>
                </c:pt>
                <c:pt idx="630">
                  <c:v>5.5033808613547119E-5</c:v>
                </c:pt>
                <c:pt idx="631">
                  <c:v>5.5033808613547119E-5</c:v>
                </c:pt>
                <c:pt idx="632">
                  <c:v>1.1261884676927458E-5</c:v>
                </c:pt>
                <c:pt idx="633">
                  <c:v>1.1261884676927458E-5</c:v>
                </c:pt>
                <c:pt idx="634">
                  <c:v>1.1261884676927458E-5</c:v>
                </c:pt>
                <c:pt idx="635">
                  <c:v>1.1261884676927458E-5</c:v>
                </c:pt>
                <c:pt idx="636">
                  <c:v>1.1261884676927458E-5</c:v>
                </c:pt>
                <c:pt idx="637">
                  <c:v>1.1261884676927458E-5</c:v>
                </c:pt>
                <c:pt idx="638">
                  <c:v>1.1261884676927458E-5</c:v>
                </c:pt>
                <c:pt idx="639">
                  <c:v>1.1261884676927458E-5</c:v>
                </c:pt>
                <c:pt idx="640">
                  <c:v>1.1261884676927458E-5</c:v>
                </c:pt>
                <c:pt idx="641">
                  <c:v>1.1261884676927458E-5</c:v>
                </c:pt>
                <c:pt idx="642">
                  <c:v>1.1261884676927458E-5</c:v>
                </c:pt>
                <c:pt idx="643">
                  <c:v>1.1261884676927458E-5</c:v>
                </c:pt>
                <c:pt idx="644">
                  <c:v>2.6529076452397327E-5</c:v>
                </c:pt>
                <c:pt idx="645">
                  <c:v>2.6529076452397327E-5</c:v>
                </c:pt>
                <c:pt idx="646">
                  <c:v>2.6529076452397327E-5</c:v>
                </c:pt>
                <c:pt idx="647">
                  <c:v>2.6529076452397327E-5</c:v>
                </c:pt>
                <c:pt idx="648">
                  <c:v>2.6529076452397327E-5</c:v>
                </c:pt>
                <c:pt idx="649">
                  <c:v>2.6529076452397327E-5</c:v>
                </c:pt>
                <c:pt idx="650">
                  <c:v>2.6529076452397327E-5</c:v>
                </c:pt>
                <c:pt idx="651">
                  <c:v>2.6529076452397327E-5</c:v>
                </c:pt>
                <c:pt idx="652">
                  <c:v>2.6529076452397327E-5</c:v>
                </c:pt>
                <c:pt idx="653">
                  <c:v>2.6529076452397327E-5</c:v>
                </c:pt>
                <c:pt idx="654">
                  <c:v>2.6529076452397327E-5</c:v>
                </c:pt>
                <c:pt idx="655">
                  <c:v>2.6529076452397327E-5</c:v>
                </c:pt>
                <c:pt idx="656">
                  <c:v>2.6529076452397327E-5</c:v>
                </c:pt>
                <c:pt idx="657">
                  <c:v>2.6529076452397327E-5</c:v>
                </c:pt>
                <c:pt idx="658">
                  <c:v>-1.8697988050785097E-5</c:v>
                </c:pt>
                <c:pt idx="659">
                  <c:v>-1.8697988050785097E-5</c:v>
                </c:pt>
                <c:pt idx="660">
                  <c:v>-1.8697988050785097E-5</c:v>
                </c:pt>
                <c:pt idx="661">
                  <c:v>-1.8697988050785097E-5</c:v>
                </c:pt>
                <c:pt idx="662">
                  <c:v>-1.8697988050785097E-5</c:v>
                </c:pt>
                <c:pt idx="663">
                  <c:v>-1.8697988050785097E-5</c:v>
                </c:pt>
                <c:pt idx="664">
                  <c:v>-1.8697988050785097E-5</c:v>
                </c:pt>
                <c:pt idx="665">
                  <c:v>-1.8697988050785097E-5</c:v>
                </c:pt>
                <c:pt idx="666">
                  <c:v>-1.8697988050785097E-5</c:v>
                </c:pt>
                <c:pt idx="667">
                  <c:v>-1.8697988050785097E-5</c:v>
                </c:pt>
                <c:pt idx="668">
                  <c:v>-1.8697988050785097E-5</c:v>
                </c:pt>
                <c:pt idx="669">
                  <c:v>-1.8697988050785097E-5</c:v>
                </c:pt>
                <c:pt idx="670">
                  <c:v>-1.8697988050785097E-5</c:v>
                </c:pt>
                <c:pt idx="671">
                  <c:v>-1.8697988050785097E-5</c:v>
                </c:pt>
                <c:pt idx="672">
                  <c:v>2.0412675079128917E-6</c:v>
                </c:pt>
                <c:pt idx="673">
                  <c:v>2.0412675079128917E-6</c:v>
                </c:pt>
                <c:pt idx="674">
                  <c:v>2.0412675079128917E-6</c:v>
                </c:pt>
                <c:pt idx="675">
                  <c:v>2.0412675079128917E-6</c:v>
                </c:pt>
                <c:pt idx="676">
                  <c:v>2.0412675079128917E-6</c:v>
                </c:pt>
                <c:pt idx="677">
                  <c:v>2.0412675079128917E-6</c:v>
                </c:pt>
                <c:pt idx="678">
                  <c:v>2.0412675079128917E-6</c:v>
                </c:pt>
                <c:pt idx="679">
                  <c:v>2.0412675079128917E-6</c:v>
                </c:pt>
                <c:pt idx="680">
                  <c:v>2.0412675079128917E-6</c:v>
                </c:pt>
                <c:pt idx="681">
                  <c:v>2.0412675079128917E-6</c:v>
                </c:pt>
                <c:pt idx="682">
                  <c:v>2.0412675079128917E-6</c:v>
                </c:pt>
                <c:pt idx="683">
                  <c:v>2.0412675079128917E-6</c:v>
                </c:pt>
                <c:pt idx="684">
                  <c:v>2.0412675079128917E-6</c:v>
                </c:pt>
                <c:pt idx="685">
                  <c:v>2.0412675079128917E-6</c:v>
                </c:pt>
                <c:pt idx="686">
                  <c:v>1.521854980379711E-5</c:v>
                </c:pt>
                <c:pt idx="687">
                  <c:v>1.521854980379711E-5</c:v>
                </c:pt>
                <c:pt idx="688">
                  <c:v>1.521854980379711E-5</c:v>
                </c:pt>
                <c:pt idx="689">
                  <c:v>1.521854980379711E-5</c:v>
                </c:pt>
                <c:pt idx="690">
                  <c:v>1.521854980379711E-5</c:v>
                </c:pt>
                <c:pt idx="691">
                  <c:v>1.521854980379711E-5</c:v>
                </c:pt>
                <c:pt idx="692">
                  <c:v>1.521854980379711E-5</c:v>
                </c:pt>
                <c:pt idx="693">
                  <c:v>1.521854980379711E-5</c:v>
                </c:pt>
                <c:pt idx="694">
                  <c:v>1.521854980379711E-5</c:v>
                </c:pt>
                <c:pt idx="695">
                  <c:v>1.521854980379711E-5</c:v>
                </c:pt>
                <c:pt idx="696">
                  <c:v>1.521854980379711E-5</c:v>
                </c:pt>
                <c:pt idx="697">
                  <c:v>1.521854980379711E-5</c:v>
                </c:pt>
                <c:pt idx="698">
                  <c:v>1.521854980379711E-5</c:v>
                </c:pt>
                <c:pt idx="699">
                  <c:v>1.521854980379711E-5</c:v>
                </c:pt>
                <c:pt idx="700">
                  <c:v>1.521854980379711E-5</c:v>
                </c:pt>
                <c:pt idx="701">
                  <c:v>1.521854980379711E-5</c:v>
                </c:pt>
                <c:pt idx="702">
                  <c:v>1.521854980379711E-5</c:v>
                </c:pt>
                <c:pt idx="703">
                  <c:v>2.3781792166388538E-5</c:v>
                </c:pt>
                <c:pt idx="704">
                  <c:v>2.3781792166388538E-5</c:v>
                </c:pt>
                <c:pt idx="705">
                  <c:v>2.3781792166388538E-5</c:v>
                </c:pt>
                <c:pt idx="706">
                  <c:v>2.3781792166388538E-5</c:v>
                </c:pt>
                <c:pt idx="707">
                  <c:v>2.3781792166388538E-5</c:v>
                </c:pt>
                <c:pt idx="708">
                  <c:v>2.3781792166388538E-5</c:v>
                </c:pt>
                <c:pt idx="709">
                  <c:v>2.3781792166388538E-5</c:v>
                </c:pt>
                <c:pt idx="710">
                  <c:v>2.3781792166388538E-5</c:v>
                </c:pt>
                <c:pt idx="711">
                  <c:v>2.3781792166388538E-5</c:v>
                </c:pt>
                <c:pt idx="712">
                  <c:v>2.3781792166388538E-5</c:v>
                </c:pt>
                <c:pt idx="713">
                  <c:v>2.3781792166388538E-5</c:v>
                </c:pt>
                <c:pt idx="714">
                  <c:v>2.3781792166388538E-5</c:v>
                </c:pt>
                <c:pt idx="715">
                  <c:v>2.3781792166388538E-5</c:v>
                </c:pt>
                <c:pt idx="716">
                  <c:v>2.3781792166388538E-5</c:v>
                </c:pt>
                <c:pt idx="717">
                  <c:v>2.3781792166388538E-5</c:v>
                </c:pt>
                <c:pt idx="718">
                  <c:v>2.3781792166388538E-5</c:v>
                </c:pt>
                <c:pt idx="719">
                  <c:v>-2.7087141178716578E-5</c:v>
                </c:pt>
                <c:pt idx="720">
                  <c:v>-2.7087141178716578E-5</c:v>
                </c:pt>
                <c:pt idx="721">
                  <c:v>-2.7087141178716578E-5</c:v>
                </c:pt>
                <c:pt idx="722">
                  <c:v>-2.7087141178716578E-5</c:v>
                </c:pt>
                <c:pt idx="723">
                  <c:v>-2.7087141178716578E-5</c:v>
                </c:pt>
                <c:pt idx="724">
                  <c:v>-2.7087141178716578E-5</c:v>
                </c:pt>
                <c:pt idx="725">
                  <c:v>-2.7087141178716578E-5</c:v>
                </c:pt>
                <c:pt idx="726">
                  <c:v>-2.7087141178716578E-5</c:v>
                </c:pt>
                <c:pt idx="727">
                  <c:v>-2.7087141178716578E-5</c:v>
                </c:pt>
                <c:pt idx="728">
                  <c:v>-2.7087141178716578E-5</c:v>
                </c:pt>
                <c:pt idx="729">
                  <c:v>4.8032338462178359E-7</c:v>
                </c:pt>
                <c:pt idx="730">
                  <c:v>4.8032338462178359E-7</c:v>
                </c:pt>
                <c:pt idx="731">
                  <c:v>4.8032338462178359E-7</c:v>
                </c:pt>
                <c:pt idx="732">
                  <c:v>4.8032338462178359E-7</c:v>
                </c:pt>
                <c:pt idx="733">
                  <c:v>4.8032338462178359E-7</c:v>
                </c:pt>
                <c:pt idx="734">
                  <c:v>4.8032338462178359E-7</c:v>
                </c:pt>
                <c:pt idx="735">
                  <c:v>4.8032338462178359E-7</c:v>
                </c:pt>
                <c:pt idx="736">
                  <c:v>4.8032338462178359E-7</c:v>
                </c:pt>
                <c:pt idx="737">
                  <c:v>4.8032338462178359E-7</c:v>
                </c:pt>
                <c:pt idx="738">
                  <c:v>4.8032338462178359E-7</c:v>
                </c:pt>
                <c:pt idx="739">
                  <c:v>4.8032338462178359E-7</c:v>
                </c:pt>
                <c:pt idx="740">
                  <c:v>4.8032338462178359E-7</c:v>
                </c:pt>
                <c:pt idx="741">
                  <c:v>4.8032338462178359E-7</c:v>
                </c:pt>
                <c:pt idx="742">
                  <c:v>4.8032338462178359E-7</c:v>
                </c:pt>
                <c:pt idx="743">
                  <c:v>4.8032338462178359E-7</c:v>
                </c:pt>
                <c:pt idx="744">
                  <c:v>4.8032338462178359E-7</c:v>
                </c:pt>
                <c:pt idx="745">
                  <c:v>4.8032338462178359E-7</c:v>
                </c:pt>
                <c:pt idx="746">
                  <c:v>4.8032338462178359E-7</c:v>
                </c:pt>
                <c:pt idx="747">
                  <c:v>4.8032338462178359E-7</c:v>
                </c:pt>
                <c:pt idx="748">
                  <c:v>2.4338051596906052E-5</c:v>
                </c:pt>
                <c:pt idx="749">
                  <c:v>2.4338051596906052E-5</c:v>
                </c:pt>
                <c:pt idx="750">
                  <c:v>2.4338051596906052E-5</c:v>
                </c:pt>
                <c:pt idx="751">
                  <c:v>2.4338051596906052E-5</c:v>
                </c:pt>
                <c:pt idx="752">
                  <c:v>2.4338051596906052E-5</c:v>
                </c:pt>
                <c:pt idx="753">
                  <c:v>2.4338051596906052E-5</c:v>
                </c:pt>
                <c:pt idx="754">
                  <c:v>2.4338051596906052E-5</c:v>
                </c:pt>
                <c:pt idx="755">
                  <c:v>2.4338051596906052E-5</c:v>
                </c:pt>
                <c:pt idx="756">
                  <c:v>2.4338051596906052E-5</c:v>
                </c:pt>
                <c:pt idx="757">
                  <c:v>2.4338051596906052E-5</c:v>
                </c:pt>
                <c:pt idx="758">
                  <c:v>2.4338051596906052E-5</c:v>
                </c:pt>
                <c:pt idx="759">
                  <c:v>-1.0708244080226414E-5</c:v>
                </c:pt>
                <c:pt idx="760">
                  <c:v>-1.0708244080226414E-5</c:v>
                </c:pt>
                <c:pt idx="761">
                  <c:v>-1.0708244080226414E-5</c:v>
                </c:pt>
                <c:pt idx="762">
                  <c:v>-1.0708244080226414E-5</c:v>
                </c:pt>
                <c:pt idx="763">
                  <c:v>-1.0708244080226414E-5</c:v>
                </c:pt>
                <c:pt idx="764">
                  <c:v>-1.0708244080226414E-5</c:v>
                </c:pt>
                <c:pt idx="765">
                  <c:v>-1.0708244080226414E-5</c:v>
                </c:pt>
                <c:pt idx="766">
                  <c:v>-1.0708244080226414E-5</c:v>
                </c:pt>
                <c:pt idx="767">
                  <c:v>-1.0708244080226414E-5</c:v>
                </c:pt>
                <c:pt idx="768">
                  <c:v>-1.0708244080226414E-5</c:v>
                </c:pt>
                <c:pt idx="769">
                  <c:v>-1.0708244080226414E-5</c:v>
                </c:pt>
                <c:pt idx="770">
                  <c:v>-1.0708244080226414E-5</c:v>
                </c:pt>
                <c:pt idx="771">
                  <c:v>-1.0708244080226414E-5</c:v>
                </c:pt>
                <c:pt idx="772">
                  <c:v>-1.0708244080226414E-5</c:v>
                </c:pt>
                <c:pt idx="773">
                  <c:v>-1.0708244080226414E-5</c:v>
                </c:pt>
                <c:pt idx="774">
                  <c:v>-5.6181866692206484E-6</c:v>
                </c:pt>
                <c:pt idx="775">
                  <c:v>-5.6181866692206484E-6</c:v>
                </c:pt>
                <c:pt idx="776">
                  <c:v>-5.6181866692206484E-6</c:v>
                </c:pt>
                <c:pt idx="777">
                  <c:v>-5.6181866692206484E-6</c:v>
                </c:pt>
                <c:pt idx="778">
                  <c:v>-5.6181866692206484E-6</c:v>
                </c:pt>
                <c:pt idx="779">
                  <c:v>-5.6181866692206484E-6</c:v>
                </c:pt>
                <c:pt idx="780">
                  <c:v>-5.6181866692206484E-6</c:v>
                </c:pt>
                <c:pt idx="781">
                  <c:v>-5.6181866692206484E-6</c:v>
                </c:pt>
                <c:pt idx="782">
                  <c:v>-5.6181866692206484E-6</c:v>
                </c:pt>
                <c:pt idx="783">
                  <c:v>-5.6181866692206484E-6</c:v>
                </c:pt>
                <c:pt idx="784">
                  <c:v>-5.6181866692206484E-6</c:v>
                </c:pt>
                <c:pt idx="785">
                  <c:v>-5.6181866692206484E-6</c:v>
                </c:pt>
                <c:pt idx="786">
                  <c:v>-5.6181866692206484E-6</c:v>
                </c:pt>
                <c:pt idx="787">
                  <c:v>-5.6181866692206484E-6</c:v>
                </c:pt>
                <c:pt idx="788">
                  <c:v>-5.6181866692206484E-6</c:v>
                </c:pt>
                <c:pt idx="789">
                  <c:v>-5.6181866692206484E-6</c:v>
                </c:pt>
                <c:pt idx="790">
                  <c:v>-5.6181866692206484E-6</c:v>
                </c:pt>
                <c:pt idx="791">
                  <c:v>-5.6181866692206484E-6</c:v>
                </c:pt>
                <c:pt idx="792">
                  <c:v>-5.6181866692206484E-6</c:v>
                </c:pt>
                <c:pt idx="793">
                  <c:v>-5.6181866692206484E-6</c:v>
                </c:pt>
                <c:pt idx="794">
                  <c:v>-5.6181866692206484E-6</c:v>
                </c:pt>
                <c:pt idx="795">
                  <c:v>-5.6181866692206484E-6</c:v>
                </c:pt>
                <c:pt idx="796">
                  <c:v>-5.6181866692206484E-6</c:v>
                </c:pt>
                <c:pt idx="797">
                  <c:v>-5.6181866692206484E-6</c:v>
                </c:pt>
                <c:pt idx="798">
                  <c:v>5.2938186608064708E-5</c:v>
                </c:pt>
                <c:pt idx="799">
                  <c:v>5.2938186608064708E-5</c:v>
                </c:pt>
                <c:pt idx="800">
                  <c:v>5.2938186608064708E-5</c:v>
                </c:pt>
                <c:pt idx="801">
                  <c:v>5.2938186608064708E-5</c:v>
                </c:pt>
                <c:pt idx="802">
                  <c:v>5.2938186608064708E-5</c:v>
                </c:pt>
                <c:pt idx="803">
                  <c:v>5.2938186608064708E-5</c:v>
                </c:pt>
                <c:pt idx="804">
                  <c:v>5.2938186608064708E-5</c:v>
                </c:pt>
                <c:pt idx="805">
                  <c:v>5.2938186608064708E-5</c:v>
                </c:pt>
                <c:pt idx="806">
                  <c:v>5.2938186608064708E-5</c:v>
                </c:pt>
                <c:pt idx="807">
                  <c:v>5.2938186608064708E-5</c:v>
                </c:pt>
                <c:pt idx="808">
                  <c:v>5.2938186608064708E-5</c:v>
                </c:pt>
                <c:pt idx="809">
                  <c:v>5.2938186608064708E-5</c:v>
                </c:pt>
                <c:pt idx="810">
                  <c:v>5.2938186608064708E-5</c:v>
                </c:pt>
                <c:pt idx="811">
                  <c:v>5.2938186608064708E-5</c:v>
                </c:pt>
                <c:pt idx="812">
                  <c:v>5.2938186608064708E-5</c:v>
                </c:pt>
                <c:pt idx="813">
                  <c:v>5.2938186608064708E-5</c:v>
                </c:pt>
                <c:pt idx="814">
                  <c:v>5.2938186608064708E-5</c:v>
                </c:pt>
                <c:pt idx="815">
                  <c:v>5.2938186608064708E-5</c:v>
                </c:pt>
                <c:pt idx="816">
                  <c:v>5.2938186608064708E-5</c:v>
                </c:pt>
                <c:pt idx="817">
                  <c:v>5.2938186608064708E-5</c:v>
                </c:pt>
                <c:pt idx="818">
                  <c:v>-1.4739775731631433E-5</c:v>
                </c:pt>
                <c:pt idx="819">
                  <c:v>-1.4739775731631433E-5</c:v>
                </c:pt>
                <c:pt idx="820">
                  <c:v>-1.4739775731631433E-5</c:v>
                </c:pt>
                <c:pt idx="821">
                  <c:v>-1.4739775731631433E-5</c:v>
                </c:pt>
                <c:pt idx="822">
                  <c:v>-1.4739775731631433E-5</c:v>
                </c:pt>
                <c:pt idx="823">
                  <c:v>-1.4739775731631433E-5</c:v>
                </c:pt>
                <c:pt idx="824">
                  <c:v>-1.4739775731631433E-5</c:v>
                </c:pt>
                <c:pt idx="825">
                  <c:v>-1.4739775731631433E-5</c:v>
                </c:pt>
                <c:pt idx="826">
                  <c:v>-1.4739775731631433E-5</c:v>
                </c:pt>
                <c:pt idx="827">
                  <c:v>-1.4739775731631433E-5</c:v>
                </c:pt>
                <c:pt idx="828">
                  <c:v>-1.4739775731631433E-5</c:v>
                </c:pt>
                <c:pt idx="829">
                  <c:v>-1.7360536286314954E-7</c:v>
                </c:pt>
                <c:pt idx="830">
                  <c:v>-1.7360536286314954E-7</c:v>
                </c:pt>
                <c:pt idx="831">
                  <c:v>-1.7360536286314954E-7</c:v>
                </c:pt>
                <c:pt idx="832">
                  <c:v>-1.7360536286314954E-7</c:v>
                </c:pt>
                <c:pt idx="833">
                  <c:v>-1.7360536286314954E-7</c:v>
                </c:pt>
                <c:pt idx="834">
                  <c:v>-1.7360536286314954E-7</c:v>
                </c:pt>
                <c:pt idx="835">
                  <c:v>-1.7360536286314954E-7</c:v>
                </c:pt>
                <c:pt idx="836">
                  <c:v>-1.7360536286314954E-7</c:v>
                </c:pt>
                <c:pt idx="837">
                  <c:v>-1.7360536286314954E-7</c:v>
                </c:pt>
                <c:pt idx="838">
                  <c:v>-1.7360536286314954E-7</c:v>
                </c:pt>
                <c:pt idx="839">
                  <c:v>-1.7360536286314954E-7</c:v>
                </c:pt>
                <c:pt idx="840">
                  <c:v>-1.7360536286314954E-7</c:v>
                </c:pt>
                <c:pt idx="841">
                  <c:v>-1.7360536286314954E-7</c:v>
                </c:pt>
                <c:pt idx="842">
                  <c:v>-1.7360536286314954E-7</c:v>
                </c:pt>
                <c:pt idx="843">
                  <c:v>-1.7360536286314954E-7</c:v>
                </c:pt>
                <c:pt idx="844">
                  <c:v>-1.7360536286314954E-7</c:v>
                </c:pt>
                <c:pt idx="845">
                  <c:v>-1.7360536286314954E-7</c:v>
                </c:pt>
                <c:pt idx="846">
                  <c:v>-1.7360536286314954E-7</c:v>
                </c:pt>
                <c:pt idx="847">
                  <c:v>-1.7360536286314954E-7</c:v>
                </c:pt>
                <c:pt idx="848">
                  <c:v>-1.7360536286314954E-7</c:v>
                </c:pt>
                <c:pt idx="849">
                  <c:v>-2.1979666602445214E-5</c:v>
                </c:pt>
                <c:pt idx="850">
                  <c:v>-2.1979666602445214E-5</c:v>
                </c:pt>
                <c:pt idx="851">
                  <c:v>-2.1979666602445214E-5</c:v>
                </c:pt>
                <c:pt idx="852">
                  <c:v>-2.1979666602445214E-5</c:v>
                </c:pt>
                <c:pt idx="853">
                  <c:v>-2.1979666602445214E-5</c:v>
                </c:pt>
                <c:pt idx="854">
                  <c:v>-2.1979666602445214E-5</c:v>
                </c:pt>
                <c:pt idx="855">
                  <c:v>-2.1979666602445214E-5</c:v>
                </c:pt>
                <c:pt idx="856">
                  <c:v>-2.1979666602445214E-5</c:v>
                </c:pt>
                <c:pt idx="857">
                  <c:v>-2.1979666602445214E-5</c:v>
                </c:pt>
                <c:pt idx="858">
                  <c:v>-2.1979666602445214E-5</c:v>
                </c:pt>
                <c:pt idx="859">
                  <c:v>-2.1979666602445214E-5</c:v>
                </c:pt>
                <c:pt idx="860">
                  <c:v>-2.1979666602445214E-5</c:v>
                </c:pt>
                <c:pt idx="861">
                  <c:v>-2.1979666602445214E-5</c:v>
                </c:pt>
                <c:pt idx="862">
                  <c:v>-2.1979666602445214E-5</c:v>
                </c:pt>
                <c:pt idx="863">
                  <c:v>4.9992663003040061E-5</c:v>
                </c:pt>
                <c:pt idx="864">
                  <c:v>4.9992663003040061E-5</c:v>
                </c:pt>
                <c:pt idx="865">
                  <c:v>4.9992663003040061E-5</c:v>
                </c:pt>
                <c:pt idx="866">
                  <c:v>4.9992663003040061E-5</c:v>
                </c:pt>
                <c:pt idx="867">
                  <c:v>4.9992663003040061E-5</c:v>
                </c:pt>
                <c:pt idx="868">
                  <c:v>4.9992663003040061E-5</c:v>
                </c:pt>
                <c:pt idx="869">
                  <c:v>4.9992663003040061E-5</c:v>
                </c:pt>
                <c:pt idx="870">
                  <c:v>4.9992663003040061E-5</c:v>
                </c:pt>
                <c:pt idx="871">
                  <c:v>4.9992663003040061E-5</c:v>
                </c:pt>
                <c:pt idx="872">
                  <c:v>4.9992663003040061E-5</c:v>
                </c:pt>
                <c:pt idx="873">
                  <c:v>4.9992663003040061E-5</c:v>
                </c:pt>
                <c:pt idx="874">
                  <c:v>4.9992663003040061E-5</c:v>
                </c:pt>
                <c:pt idx="875">
                  <c:v>4.9992663003040061E-5</c:v>
                </c:pt>
                <c:pt idx="876">
                  <c:v>4.9992663003040061E-5</c:v>
                </c:pt>
                <c:pt idx="877">
                  <c:v>4.9992663003040061E-5</c:v>
                </c:pt>
                <c:pt idx="878">
                  <c:v>4.9992663003040061E-5</c:v>
                </c:pt>
                <c:pt idx="879">
                  <c:v>4.9992663003040061E-5</c:v>
                </c:pt>
                <c:pt idx="880">
                  <c:v>4.9992663003040061E-5</c:v>
                </c:pt>
                <c:pt idx="881">
                  <c:v>4.9992663003040061E-5</c:v>
                </c:pt>
                <c:pt idx="882">
                  <c:v>-7.8118634735391268E-6</c:v>
                </c:pt>
                <c:pt idx="883">
                  <c:v>-7.8118634735391268E-6</c:v>
                </c:pt>
                <c:pt idx="884">
                  <c:v>-7.8118634735391268E-6</c:v>
                </c:pt>
                <c:pt idx="885">
                  <c:v>-7.8118634735391268E-6</c:v>
                </c:pt>
                <c:pt idx="886">
                  <c:v>-7.8118634735391268E-6</c:v>
                </c:pt>
                <c:pt idx="887">
                  <c:v>-7.8118634735391268E-6</c:v>
                </c:pt>
                <c:pt idx="888">
                  <c:v>-7.8118634735391268E-6</c:v>
                </c:pt>
                <c:pt idx="889">
                  <c:v>-7.8118634735391268E-6</c:v>
                </c:pt>
                <c:pt idx="890">
                  <c:v>-7.8118634735391268E-6</c:v>
                </c:pt>
                <c:pt idx="891">
                  <c:v>-7.8118634735391268E-6</c:v>
                </c:pt>
                <c:pt idx="892">
                  <c:v>-7.8118634735391268E-6</c:v>
                </c:pt>
                <c:pt idx="893">
                  <c:v>-7.8118634735391268E-6</c:v>
                </c:pt>
                <c:pt idx="894">
                  <c:v>-7.8118634735391268E-6</c:v>
                </c:pt>
                <c:pt idx="895">
                  <c:v>-7.8118634735391268E-6</c:v>
                </c:pt>
                <c:pt idx="896">
                  <c:v>-7.8118634735391268E-6</c:v>
                </c:pt>
                <c:pt idx="897">
                  <c:v>-7.8118634735391268E-6</c:v>
                </c:pt>
                <c:pt idx="898">
                  <c:v>-7.8118634735391268E-6</c:v>
                </c:pt>
                <c:pt idx="899">
                  <c:v>-7.8118634735391268E-6</c:v>
                </c:pt>
                <c:pt idx="900">
                  <c:v>-7.8118634735391268E-6</c:v>
                </c:pt>
                <c:pt idx="901">
                  <c:v>-7.8118634735391268E-6</c:v>
                </c:pt>
                <c:pt idx="902">
                  <c:v>-7.8118634735391268E-6</c:v>
                </c:pt>
                <c:pt idx="903">
                  <c:v>-8.3223286403422136E-6</c:v>
                </c:pt>
                <c:pt idx="904">
                  <c:v>-8.3223286403422136E-6</c:v>
                </c:pt>
                <c:pt idx="905">
                  <c:v>-8.3223286403422136E-6</c:v>
                </c:pt>
                <c:pt idx="906">
                  <c:v>-8.3223286403422136E-6</c:v>
                </c:pt>
                <c:pt idx="907">
                  <c:v>-8.3223286403422136E-6</c:v>
                </c:pt>
                <c:pt idx="908">
                  <c:v>-8.3223286403422136E-6</c:v>
                </c:pt>
                <c:pt idx="909">
                  <c:v>-8.3223286403422136E-6</c:v>
                </c:pt>
                <c:pt idx="910">
                  <c:v>-8.3223286403422136E-6</c:v>
                </c:pt>
                <c:pt idx="911">
                  <c:v>-8.3223286403422136E-6</c:v>
                </c:pt>
                <c:pt idx="912">
                  <c:v>-8.3223286403422136E-6</c:v>
                </c:pt>
                <c:pt idx="913">
                  <c:v>-8.3223286403422136E-6</c:v>
                </c:pt>
                <c:pt idx="914">
                  <c:v>-8.3223286403422136E-6</c:v>
                </c:pt>
                <c:pt idx="915">
                  <c:v>-8.3223286403422136E-6</c:v>
                </c:pt>
                <c:pt idx="916">
                  <c:v>-8.3223286403422136E-6</c:v>
                </c:pt>
                <c:pt idx="917">
                  <c:v>-8.3223286403422136E-6</c:v>
                </c:pt>
                <c:pt idx="918">
                  <c:v>-8.3223286403422136E-6</c:v>
                </c:pt>
                <c:pt idx="919">
                  <c:v>-8.3223286403422136E-6</c:v>
                </c:pt>
                <c:pt idx="920">
                  <c:v>-8.3223286403422136E-6</c:v>
                </c:pt>
                <c:pt idx="921">
                  <c:v>-8.3223286403422136E-6</c:v>
                </c:pt>
                <c:pt idx="922">
                  <c:v>-8.3223286403422136E-6</c:v>
                </c:pt>
                <c:pt idx="923">
                  <c:v>-8.3223286403422136E-6</c:v>
                </c:pt>
                <c:pt idx="924">
                  <c:v>-8.3223286403422136E-6</c:v>
                </c:pt>
                <c:pt idx="925">
                  <c:v>2.8808733836205302E-5</c:v>
                </c:pt>
                <c:pt idx="926">
                  <c:v>2.8808733836205302E-5</c:v>
                </c:pt>
                <c:pt idx="927">
                  <c:v>2.8808733836205302E-5</c:v>
                </c:pt>
                <c:pt idx="928">
                  <c:v>2.8808733836205302E-5</c:v>
                </c:pt>
                <c:pt idx="929">
                  <c:v>2.8808733836205302E-5</c:v>
                </c:pt>
                <c:pt idx="930">
                  <c:v>2.8808733836205302E-5</c:v>
                </c:pt>
                <c:pt idx="931">
                  <c:v>2.8808733836205302E-5</c:v>
                </c:pt>
                <c:pt idx="932">
                  <c:v>2.8808733836205302E-5</c:v>
                </c:pt>
                <c:pt idx="933">
                  <c:v>2.8808733836205302E-5</c:v>
                </c:pt>
                <c:pt idx="934">
                  <c:v>2.8808733836205302E-5</c:v>
                </c:pt>
                <c:pt idx="935">
                  <c:v>1.8663135665786257E-6</c:v>
                </c:pt>
                <c:pt idx="936">
                  <c:v>1.8663135665786257E-6</c:v>
                </c:pt>
                <c:pt idx="937">
                  <c:v>1.8663135665786257E-6</c:v>
                </c:pt>
                <c:pt idx="938">
                  <c:v>1.8663135665786257E-6</c:v>
                </c:pt>
                <c:pt idx="939">
                  <c:v>1.8663135665786257E-6</c:v>
                </c:pt>
                <c:pt idx="940">
                  <c:v>1.8663135665786257E-6</c:v>
                </c:pt>
                <c:pt idx="941">
                  <c:v>1.8663135665786257E-6</c:v>
                </c:pt>
                <c:pt idx="942">
                  <c:v>1.8663135665786257E-6</c:v>
                </c:pt>
                <c:pt idx="943">
                  <c:v>1.8663135665786257E-6</c:v>
                </c:pt>
                <c:pt idx="944">
                  <c:v>1.8663135665786257E-6</c:v>
                </c:pt>
                <c:pt idx="945">
                  <c:v>1.8663135665786257E-6</c:v>
                </c:pt>
                <c:pt idx="946">
                  <c:v>1.8663135665786257E-6</c:v>
                </c:pt>
                <c:pt idx="947">
                  <c:v>1.8663135665786257E-6</c:v>
                </c:pt>
                <c:pt idx="948">
                  <c:v>1.8663135665786257E-6</c:v>
                </c:pt>
                <c:pt idx="949">
                  <c:v>1.8663135665786257E-6</c:v>
                </c:pt>
                <c:pt idx="950">
                  <c:v>1.8663135665786257E-6</c:v>
                </c:pt>
                <c:pt idx="951">
                  <c:v>1.8663135665786257E-6</c:v>
                </c:pt>
                <c:pt idx="952">
                  <c:v>-3.1470310999703877E-5</c:v>
                </c:pt>
                <c:pt idx="953">
                  <c:v>-3.1470310999703877E-5</c:v>
                </c:pt>
                <c:pt idx="954">
                  <c:v>-3.1470310999703877E-5</c:v>
                </c:pt>
                <c:pt idx="955">
                  <c:v>-3.1470310999703877E-5</c:v>
                </c:pt>
                <c:pt idx="956">
                  <c:v>-3.1470310999703877E-5</c:v>
                </c:pt>
                <c:pt idx="957">
                  <c:v>-3.1470310999703877E-5</c:v>
                </c:pt>
                <c:pt idx="958">
                  <c:v>-3.1470310999703877E-5</c:v>
                </c:pt>
                <c:pt idx="959">
                  <c:v>-3.1470310999703877E-5</c:v>
                </c:pt>
                <c:pt idx="960">
                  <c:v>-3.1470310999703877E-5</c:v>
                </c:pt>
                <c:pt idx="961">
                  <c:v>-3.1470310999703877E-5</c:v>
                </c:pt>
                <c:pt idx="962">
                  <c:v>-3.1470310999703877E-5</c:v>
                </c:pt>
                <c:pt idx="963">
                  <c:v>3.5501124159564856E-6</c:v>
                </c:pt>
                <c:pt idx="964">
                  <c:v>3.5501124159564856E-6</c:v>
                </c:pt>
                <c:pt idx="965">
                  <c:v>3.5501124159564856E-6</c:v>
                </c:pt>
                <c:pt idx="966">
                  <c:v>3.5501124159564856E-6</c:v>
                </c:pt>
                <c:pt idx="967">
                  <c:v>3.5501124159564856E-6</c:v>
                </c:pt>
                <c:pt idx="968">
                  <c:v>3.5501124159564856E-6</c:v>
                </c:pt>
                <c:pt idx="969">
                  <c:v>3.5501124159564856E-6</c:v>
                </c:pt>
                <c:pt idx="970">
                  <c:v>3.5501124159564856E-6</c:v>
                </c:pt>
                <c:pt idx="971">
                  <c:v>3.5501124159564856E-6</c:v>
                </c:pt>
                <c:pt idx="972">
                  <c:v>3.5501124159564856E-6</c:v>
                </c:pt>
                <c:pt idx="973">
                  <c:v>3.5501124159564856E-6</c:v>
                </c:pt>
                <c:pt idx="974">
                  <c:v>3.5501124159564856E-6</c:v>
                </c:pt>
                <c:pt idx="975">
                  <c:v>3.5501124159564856E-6</c:v>
                </c:pt>
                <c:pt idx="976">
                  <c:v>3.5501124159564856E-6</c:v>
                </c:pt>
                <c:pt idx="977">
                  <c:v>3.5501124159564856E-6</c:v>
                </c:pt>
                <c:pt idx="978">
                  <c:v>3.5501124159564856E-6</c:v>
                </c:pt>
                <c:pt idx="979">
                  <c:v>3.5501124159564856E-6</c:v>
                </c:pt>
                <c:pt idx="980">
                  <c:v>3.5501124159564856E-6</c:v>
                </c:pt>
                <c:pt idx="981">
                  <c:v>3.5501124159564856E-6</c:v>
                </c:pt>
                <c:pt idx="982">
                  <c:v>3.5501124159564856E-6</c:v>
                </c:pt>
                <c:pt idx="983">
                  <c:v>3.5501124159564856E-6</c:v>
                </c:pt>
                <c:pt idx="984">
                  <c:v>1.3642195468732687E-5</c:v>
                </c:pt>
                <c:pt idx="985">
                  <c:v>1.3642195468732687E-5</c:v>
                </c:pt>
                <c:pt idx="986">
                  <c:v>1.3642195468732687E-5</c:v>
                </c:pt>
                <c:pt idx="987">
                  <c:v>1.3642195468732687E-5</c:v>
                </c:pt>
                <c:pt idx="988">
                  <c:v>1.3642195468732687E-5</c:v>
                </c:pt>
                <c:pt idx="989">
                  <c:v>1.3642195468732687E-5</c:v>
                </c:pt>
                <c:pt idx="990">
                  <c:v>1.3642195468732687E-5</c:v>
                </c:pt>
                <c:pt idx="991">
                  <c:v>1.3642195468732687E-5</c:v>
                </c:pt>
                <c:pt idx="992">
                  <c:v>1.3642195468732687E-5</c:v>
                </c:pt>
                <c:pt idx="993">
                  <c:v>1.3642195468732687E-5</c:v>
                </c:pt>
                <c:pt idx="994">
                  <c:v>1.3642195468732687E-5</c:v>
                </c:pt>
                <c:pt idx="995">
                  <c:v>1.3642195468732687E-5</c:v>
                </c:pt>
                <c:pt idx="996">
                  <c:v>1.3642195468732687E-5</c:v>
                </c:pt>
                <c:pt idx="997">
                  <c:v>1.3642195468732687E-5</c:v>
                </c:pt>
                <c:pt idx="998">
                  <c:v>1.3642195468732687E-5</c:v>
                </c:pt>
                <c:pt idx="999">
                  <c:v>1.3642195468732687E-5</c:v>
                </c:pt>
                <c:pt idx="1000">
                  <c:v>5.5033808613547119E-5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0345896"/>
        <c:axId val="510346288"/>
      </c:scatterChart>
      <c:scatterChart>
        <c:scatterStyle val="smoothMarker"/>
        <c:varyColors val="0"/>
        <c:ser>
          <c:idx val="1"/>
          <c:order val="1"/>
          <c:tx>
            <c:strRef>
              <c:f>'[cordic error.xlsx]Sheet1'!$T$1</c:f>
              <c:strCache>
                <c:ptCount val="1"/>
                <c:pt idx="0">
                  <c:v>% error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'[cordic error.xlsx]Sheet1'!$N$2:$N$1002</c:f>
              <c:numCache>
                <c:formatCode>General</c:formatCode>
                <c:ptCount val="1001"/>
                <c:pt idx="0">
                  <c:v>70</c:v>
                </c:pt>
                <c:pt idx="1">
                  <c:v>154</c:v>
                </c:pt>
                <c:pt idx="2">
                  <c:v>352</c:v>
                </c:pt>
                <c:pt idx="3">
                  <c:v>595</c:v>
                </c:pt>
                <c:pt idx="4">
                  <c:v>648</c:v>
                </c:pt>
                <c:pt idx="5">
                  <c:v>717</c:v>
                </c:pt>
                <c:pt idx="6">
                  <c:v>1108</c:v>
                </c:pt>
                <c:pt idx="7">
                  <c:v>2089</c:v>
                </c:pt>
                <c:pt idx="8">
                  <c:v>2436</c:v>
                </c:pt>
                <c:pt idx="9">
                  <c:v>2644</c:v>
                </c:pt>
                <c:pt idx="10">
                  <c:v>3188</c:v>
                </c:pt>
                <c:pt idx="11">
                  <c:v>3349</c:v>
                </c:pt>
                <c:pt idx="12">
                  <c:v>3401</c:v>
                </c:pt>
                <c:pt idx="13">
                  <c:v>3447</c:v>
                </c:pt>
                <c:pt idx="14">
                  <c:v>3814</c:v>
                </c:pt>
                <c:pt idx="15">
                  <c:v>3942</c:v>
                </c:pt>
                <c:pt idx="16">
                  <c:v>3996</c:v>
                </c:pt>
                <c:pt idx="17">
                  <c:v>4291</c:v>
                </c:pt>
                <c:pt idx="18">
                  <c:v>4407</c:v>
                </c:pt>
                <c:pt idx="19">
                  <c:v>5443</c:v>
                </c:pt>
                <c:pt idx="20">
                  <c:v>5849</c:v>
                </c:pt>
                <c:pt idx="21">
                  <c:v>6171</c:v>
                </c:pt>
                <c:pt idx="22">
                  <c:v>6357</c:v>
                </c:pt>
                <c:pt idx="23">
                  <c:v>6948</c:v>
                </c:pt>
                <c:pt idx="24">
                  <c:v>6969</c:v>
                </c:pt>
                <c:pt idx="25">
                  <c:v>7726</c:v>
                </c:pt>
                <c:pt idx="26">
                  <c:v>8025</c:v>
                </c:pt>
                <c:pt idx="27">
                  <c:v>8916</c:v>
                </c:pt>
                <c:pt idx="28">
                  <c:v>9237</c:v>
                </c:pt>
                <c:pt idx="29">
                  <c:v>9240</c:v>
                </c:pt>
                <c:pt idx="30">
                  <c:v>9253</c:v>
                </c:pt>
                <c:pt idx="31">
                  <c:v>9373</c:v>
                </c:pt>
                <c:pt idx="32">
                  <c:v>9544</c:v>
                </c:pt>
                <c:pt idx="33">
                  <c:v>9554</c:v>
                </c:pt>
                <c:pt idx="34">
                  <c:v>10185</c:v>
                </c:pt>
                <c:pt idx="35">
                  <c:v>10472</c:v>
                </c:pt>
                <c:pt idx="36">
                  <c:v>10536</c:v>
                </c:pt>
                <c:pt idx="37">
                  <c:v>10543</c:v>
                </c:pt>
                <c:pt idx="38">
                  <c:v>10801</c:v>
                </c:pt>
                <c:pt idx="39">
                  <c:v>11094</c:v>
                </c:pt>
                <c:pt idx="40">
                  <c:v>11286</c:v>
                </c:pt>
                <c:pt idx="41">
                  <c:v>11573</c:v>
                </c:pt>
                <c:pt idx="42">
                  <c:v>11703</c:v>
                </c:pt>
                <c:pt idx="43">
                  <c:v>11952</c:v>
                </c:pt>
                <c:pt idx="44">
                  <c:v>12905</c:v>
                </c:pt>
                <c:pt idx="45">
                  <c:v>13165</c:v>
                </c:pt>
                <c:pt idx="46">
                  <c:v>13182</c:v>
                </c:pt>
                <c:pt idx="47">
                  <c:v>13716</c:v>
                </c:pt>
                <c:pt idx="48">
                  <c:v>13798</c:v>
                </c:pt>
                <c:pt idx="49">
                  <c:v>14013</c:v>
                </c:pt>
                <c:pt idx="50">
                  <c:v>14167</c:v>
                </c:pt>
                <c:pt idx="51">
                  <c:v>14181</c:v>
                </c:pt>
                <c:pt idx="52">
                  <c:v>14387</c:v>
                </c:pt>
                <c:pt idx="53">
                  <c:v>14400</c:v>
                </c:pt>
                <c:pt idx="54">
                  <c:v>14521</c:v>
                </c:pt>
                <c:pt idx="55">
                  <c:v>14664</c:v>
                </c:pt>
                <c:pt idx="56">
                  <c:v>14816</c:v>
                </c:pt>
                <c:pt idx="57">
                  <c:v>14906</c:v>
                </c:pt>
                <c:pt idx="58">
                  <c:v>15187</c:v>
                </c:pt>
                <c:pt idx="59">
                  <c:v>15312</c:v>
                </c:pt>
                <c:pt idx="60">
                  <c:v>15322</c:v>
                </c:pt>
                <c:pt idx="61">
                  <c:v>15772</c:v>
                </c:pt>
                <c:pt idx="62">
                  <c:v>15788</c:v>
                </c:pt>
                <c:pt idx="63">
                  <c:v>15895</c:v>
                </c:pt>
                <c:pt idx="64">
                  <c:v>16104</c:v>
                </c:pt>
                <c:pt idx="65">
                  <c:v>16611</c:v>
                </c:pt>
                <c:pt idx="66">
                  <c:v>17109</c:v>
                </c:pt>
                <c:pt idx="67">
                  <c:v>17412</c:v>
                </c:pt>
                <c:pt idx="68">
                  <c:v>17549</c:v>
                </c:pt>
                <c:pt idx="69">
                  <c:v>17656</c:v>
                </c:pt>
                <c:pt idx="70">
                  <c:v>18305</c:v>
                </c:pt>
                <c:pt idx="71">
                  <c:v>18445</c:v>
                </c:pt>
                <c:pt idx="72">
                  <c:v>18456</c:v>
                </c:pt>
                <c:pt idx="73">
                  <c:v>18810</c:v>
                </c:pt>
                <c:pt idx="74">
                  <c:v>19509</c:v>
                </c:pt>
                <c:pt idx="75">
                  <c:v>19782</c:v>
                </c:pt>
                <c:pt idx="76">
                  <c:v>19833</c:v>
                </c:pt>
                <c:pt idx="77">
                  <c:v>20002</c:v>
                </c:pt>
                <c:pt idx="78">
                  <c:v>20092</c:v>
                </c:pt>
                <c:pt idx="79">
                  <c:v>20256</c:v>
                </c:pt>
                <c:pt idx="80">
                  <c:v>20733</c:v>
                </c:pt>
                <c:pt idx="81">
                  <c:v>21346</c:v>
                </c:pt>
                <c:pt idx="82">
                  <c:v>21957</c:v>
                </c:pt>
                <c:pt idx="83">
                  <c:v>22059</c:v>
                </c:pt>
                <c:pt idx="84">
                  <c:v>22077</c:v>
                </c:pt>
                <c:pt idx="85">
                  <c:v>22150</c:v>
                </c:pt>
                <c:pt idx="86">
                  <c:v>22615</c:v>
                </c:pt>
                <c:pt idx="87">
                  <c:v>22745</c:v>
                </c:pt>
                <c:pt idx="88">
                  <c:v>23077</c:v>
                </c:pt>
                <c:pt idx="89">
                  <c:v>23229</c:v>
                </c:pt>
                <c:pt idx="90">
                  <c:v>23306</c:v>
                </c:pt>
                <c:pt idx="91">
                  <c:v>23579</c:v>
                </c:pt>
                <c:pt idx="92">
                  <c:v>23593</c:v>
                </c:pt>
                <c:pt idx="93">
                  <c:v>23898</c:v>
                </c:pt>
                <c:pt idx="94">
                  <c:v>24094</c:v>
                </c:pt>
                <c:pt idx="95">
                  <c:v>24185</c:v>
                </c:pt>
                <c:pt idx="96">
                  <c:v>24476</c:v>
                </c:pt>
                <c:pt idx="97">
                  <c:v>24478</c:v>
                </c:pt>
                <c:pt idx="98">
                  <c:v>26123</c:v>
                </c:pt>
                <c:pt idx="99">
                  <c:v>26193</c:v>
                </c:pt>
                <c:pt idx="100">
                  <c:v>26562</c:v>
                </c:pt>
                <c:pt idx="101">
                  <c:v>26590</c:v>
                </c:pt>
                <c:pt idx="102">
                  <c:v>27011</c:v>
                </c:pt>
                <c:pt idx="103">
                  <c:v>27206</c:v>
                </c:pt>
                <c:pt idx="104">
                  <c:v>27359</c:v>
                </c:pt>
                <c:pt idx="105">
                  <c:v>27501</c:v>
                </c:pt>
                <c:pt idx="106">
                  <c:v>27706</c:v>
                </c:pt>
                <c:pt idx="107">
                  <c:v>27877</c:v>
                </c:pt>
                <c:pt idx="108">
                  <c:v>28075</c:v>
                </c:pt>
                <c:pt idx="109">
                  <c:v>28145</c:v>
                </c:pt>
                <c:pt idx="110">
                  <c:v>28537</c:v>
                </c:pt>
                <c:pt idx="111">
                  <c:v>28864</c:v>
                </c:pt>
                <c:pt idx="112">
                  <c:v>29351</c:v>
                </c:pt>
                <c:pt idx="113">
                  <c:v>30049</c:v>
                </c:pt>
                <c:pt idx="114">
                  <c:v>30925</c:v>
                </c:pt>
                <c:pt idx="115">
                  <c:v>31211</c:v>
                </c:pt>
                <c:pt idx="116">
                  <c:v>31402</c:v>
                </c:pt>
                <c:pt idx="117">
                  <c:v>31405</c:v>
                </c:pt>
                <c:pt idx="118">
                  <c:v>31498</c:v>
                </c:pt>
                <c:pt idx="119">
                  <c:v>31874</c:v>
                </c:pt>
                <c:pt idx="120">
                  <c:v>32370</c:v>
                </c:pt>
                <c:pt idx="121">
                  <c:v>32887</c:v>
                </c:pt>
                <c:pt idx="122">
                  <c:v>33002</c:v>
                </c:pt>
                <c:pt idx="123">
                  <c:v>33053</c:v>
                </c:pt>
                <c:pt idx="124">
                  <c:v>33549</c:v>
                </c:pt>
                <c:pt idx="125">
                  <c:v>34347</c:v>
                </c:pt>
                <c:pt idx="126">
                  <c:v>34381</c:v>
                </c:pt>
                <c:pt idx="127">
                  <c:v>34397</c:v>
                </c:pt>
                <c:pt idx="128">
                  <c:v>34467</c:v>
                </c:pt>
                <c:pt idx="129">
                  <c:v>34771</c:v>
                </c:pt>
                <c:pt idx="130">
                  <c:v>34795</c:v>
                </c:pt>
                <c:pt idx="131">
                  <c:v>34819</c:v>
                </c:pt>
                <c:pt idx="132">
                  <c:v>35015</c:v>
                </c:pt>
                <c:pt idx="133">
                  <c:v>35359</c:v>
                </c:pt>
                <c:pt idx="134">
                  <c:v>35496</c:v>
                </c:pt>
                <c:pt idx="135">
                  <c:v>35957</c:v>
                </c:pt>
                <c:pt idx="136">
                  <c:v>36173</c:v>
                </c:pt>
                <c:pt idx="137">
                  <c:v>36261</c:v>
                </c:pt>
                <c:pt idx="138">
                  <c:v>36263</c:v>
                </c:pt>
                <c:pt idx="139">
                  <c:v>36472</c:v>
                </c:pt>
                <c:pt idx="140">
                  <c:v>36499</c:v>
                </c:pt>
                <c:pt idx="141">
                  <c:v>36519</c:v>
                </c:pt>
                <c:pt idx="142">
                  <c:v>36555</c:v>
                </c:pt>
                <c:pt idx="143">
                  <c:v>36580</c:v>
                </c:pt>
                <c:pt idx="144">
                  <c:v>36611</c:v>
                </c:pt>
                <c:pt idx="145">
                  <c:v>36623</c:v>
                </c:pt>
                <c:pt idx="146">
                  <c:v>37139</c:v>
                </c:pt>
                <c:pt idx="147">
                  <c:v>37391</c:v>
                </c:pt>
                <c:pt idx="148">
                  <c:v>37409</c:v>
                </c:pt>
                <c:pt idx="149">
                  <c:v>37432</c:v>
                </c:pt>
                <c:pt idx="150">
                  <c:v>38162</c:v>
                </c:pt>
                <c:pt idx="151">
                  <c:v>38259</c:v>
                </c:pt>
                <c:pt idx="152">
                  <c:v>38394</c:v>
                </c:pt>
                <c:pt idx="153">
                  <c:v>38630</c:v>
                </c:pt>
                <c:pt idx="154">
                  <c:v>39289</c:v>
                </c:pt>
                <c:pt idx="155">
                  <c:v>39359</c:v>
                </c:pt>
                <c:pt idx="156">
                  <c:v>39890</c:v>
                </c:pt>
                <c:pt idx="157">
                  <c:v>40430</c:v>
                </c:pt>
                <c:pt idx="158">
                  <c:v>40487</c:v>
                </c:pt>
                <c:pt idx="159">
                  <c:v>40573</c:v>
                </c:pt>
                <c:pt idx="160">
                  <c:v>40727</c:v>
                </c:pt>
                <c:pt idx="161">
                  <c:v>40795</c:v>
                </c:pt>
                <c:pt idx="162">
                  <c:v>40841</c:v>
                </c:pt>
                <c:pt idx="163">
                  <c:v>41057</c:v>
                </c:pt>
                <c:pt idx="164">
                  <c:v>41188</c:v>
                </c:pt>
                <c:pt idx="165">
                  <c:v>41370</c:v>
                </c:pt>
                <c:pt idx="166">
                  <c:v>41970</c:v>
                </c:pt>
                <c:pt idx="167">
                  <c:v>42010</c:v>
                </c:pt>
                <c:pt idx="168">
                  <c:v>42603</c:v>
                </c:pt>
                <c:pt idx="169">
                  <c:v>42771</c:v>
                </c:pt>
                <c:pt idx="170">
                  <c:v>43315</c:v>
                </c:pt>
                <c:pt idx="171">
                  <c:v>43317</c:v>
                </c:pt>
                <c:pt idx="172">
                  <c:v>43331</c:v>
                </c:pt>
                <c:pt idx="173">
                  <c:v>43765</c:v>
                </c:pt>
                <c:pt idx="174">
                  <c:v>43769</c:v>
                </c:pt>
                <c:pt idx="175">
                  <c:v>43890</c:v>
                </c:pt>
                <c:pt idx="176">
                  <c:v>43989</c:v>
                </c:pt>
                <c:pt idx="177">
                  <c:v>44039</c:v>
                </c:pt>
                <c:pt idx="178">
                  <c:v>44329</c:v>
                </c:pt>
                <c:pt idx="179">
                  <c:v>44416</c:v>
                </c:pt>
                <c:pt idx="180">
                  <c:v>44455</c:v>
                </c:pt>
                <c:pt idx="181">
                  <c:v>44472</c:v>
                </c:pt>
                <c:pt idx="182">
                  <c:v>44579</c:v>
                </c:pt>
                <c:pt idx="183">
                  <c:v>44661</c:v>
                </c:pt>
                <c:pt idx="184">
                  <c:v>44708</c:v>
                </c:pt>
                <c:pt idx="185">
                  <c:v>44767</c:v>
                </c:pt>
                <c:pt idx="186">
                  <c:v>44817</c:v>
                </c:pt>
                <c:pt idx="187">
                  <c:v>45237</c:v>
                </c:pt>
                <c:pt idx="188">
                  <c:v>45268</c:v>
                </c:pt>
                <c:pt idx="189">
                  <c:v>45505</c:v>
                </c:pt>
                <c:pt idx="190">
                  <c:v>45730</c:v>
                </c:pt>
                <c:pt idx="191">
                  <c:v>45944</c:v>
                </c:pt>
                <c:pt idx="192">
                  <c:v>46344</c:v>
                </c:pt>
                <c:pt idx="193">
                  <c:v>46650</c:v>
                </c:pt>
                <c:pt idx="194">
                  <c:v>46750</c:v>
                </c:pt>
                <c:pt idx="195">
                  <c:v>46764</c:v>
                </c:pt>
                <c:pt idx="196">
                  <c:v>47049</c:v>
                </c:pt>
                <c:pt idx="197">
                  <c:v>47071</c:v>
                </c:pt>
                <c:pt idx="198">
                  <c:v>47235</c:v>
                </c:pt>
                <c:pt idx="199">
                  <c:v>47749</c:v>
                </c:pt>
                <c:pt idx="200">
                  <c:v>47871</c:v>
                </c:pt>
                <c:pt idx="201">
                  <c:v>48053</c:v>
                </c:pt>
                <c:pt idx="202">
                  <c:v>48157</c:v>
                </c:pt>
                <c:pt idx="203">
                  <c:v>48535</c:v>
                </c:pt>
                <c:pt idx="204">
                  <c:v>48634</c:v>
                </c:pt>
                <c:pt idx="205">
                  <c:v>48864</c:v>
                </c:pt>
                <c:pt idx="206">
                  <c:v>49323</c:v>
                </c:pt>
                <c:pt idx="207">
                  <c:v>49616</c:v>
                </c:pt>
                <c:pt idx="208">
                  <c:v>49691</c:v>
                </c:pt>
                <c:pt idx="209">
                  <c:v>50075</c:v>
                </c:pt>
                <c:pt idx="210">
                  <c:v>50277</c:v>
                </c:pt>
                <c:pt idx="211">
                  <c:v>50846</c:v>
                </c:pt>
                <c:pt idx="212">
                  <c:v>50919</c:v>
                </c:pt>
                <c:pt idx="213">
                  <c:v>51239</c:v>
                </c:pt>
                <c:pt idx="214">
                  <c:v>51679</c:v>
                </c:pt>
                <c:pt idx="215">
                  <c:v>51715</c:v>
                </c:pt>
                <c:pt idx="216">
                  <c:v>51977</c:v>
                </c:pt>
                <c:pt idx="217">
                  <c:v>53209</c:v>
                </c:pt>
                <c:pt idx="218">
                  <c:v>53223</c:v>
                </c:pt>
                <c:pt idx="219">
                  <c:v>53392</c:v>
                </c:pt>
                <c:pt idx="220">
                  <c:v>53399</c:v>
                </c:pt>
                <c:pt idx="221">
                  <c:v>53530</c:v>
                </c:pt>
                <c:pt idx="222">
                  <c:v>53709</c:v>
                </c:pt>
                <c:pt idx="223">
                  <c:v>53853</c:v>
                </c:pt>
                <c:pt idx="224">
                  <c:v>54038</c:v>
                </c:pt>
                <c:pt idx="225">
                  <c:v>54078</c:v>
                </c:pt>
                <c:pt idx="226">
                  <c:v>55148</c:v>
                </c:pt>
                <c:pt idx="227">
                  <c:v>55268</c:v>
                </c:pt>
                <c:pt idx="228">
                  <c:v>55329</c:v>
                </c:pt>
                <c:pt idx="229">
                  <c:v>55536</c:v>
                </c:pt>
                <c:pt idx="230">
                  <c:v>55553</c:v>
                </c:pt>
                <c:pt idx="231">
                  <c:v>55677</c:v>
                </c:pt>
                <c:pt idx="232">
                  <c:v>56124</c:v>
                </c:pt>
                <c:pt idx="233">
                  <c:v>56131</c:v>
                </c:pt>
                <c:pt idx="234">
                  <c:v>56435</c:v>
                </c:pt>
                <c:pt idx="235">
                  <c:v>56996</c:v>
                </c:pt>
                <c:pt idx="236">
                  <c:v>57060</c:v>
                </c:pt>
                <c:pt idx="237">
                  <c:v>57184</c:v>
                </c:pt>
                <c:pt idx="238">
                  <c:v>57326</c:v>
                </c:pt>
                <c:pt idx="239">
                  <c:v>57461</c:v>
                </c:pt>
                <c:pt idx="240">
                  <c:v>58663</c:v>
                </c:pt>
                <c:pt idx="241">
                  <c:v>58690</c:v>
                </c:pt>
                <c:pt idx="242">
                  <c:v>58765</c:v>
                </c:pt>
                <c:pt idx="243">
                  <c:v>58941</c:v>
                </c:pt>
                <c:pt idx="244">
                  <c:v>59269</c:v>
                </c:pt>
                <c:pt idx="245">
                  <c:v>59540</c:v>
                </c:pt>
                <c:pt idx="246">
                  <c:v>59681</c:v>
                </c:pt>
                <c:pt idx="247">
                  <c:v>59875</c:v>
                </c:pt>
                <c:pt idx="248">
                  <c:v>60420</c:v>
                </c:pt>
                <c:pt idx="249">
                  <c:v>60536</c:v>
                </c:pt>
                <c:pt idx="250">
                  <c:v>60702</c:v>
                </c:pt>
                <c:pt idx="251">
                  <c:v>60880</c:v>
                </c:pt>
                <c:pt idx="252">
                  <c:v>61199</c:v>
                </c:pt>
                <c:pt idx="253">
                  <c:v>61304</c:v>
                </c:pt>
                <c:pt idx="254">
                  <c:v>61834</c:v>
                </c:pt>
                <c:pt idx="255">
                  <c:v>62009</c:v>
                </c:pt>
                <c:pt idx="256">
                  <c:v>62848</c:v>
                </c:pt>
                <c:pt idx="257">
                  <c:v>63101</c:v>
                </c:pt>
                <c:pt idx="258">
                  <c:v>63515</c:v>
                </c:pt>
                <c:pt idx="259">
                  <c:v>63607</c:v>
                </c:pt>
                <c:pt idx="260">
                  <c:v>63649</c:v>
                </c:pt>
                <c:pt idx="261">
                  <c:v>63705</c:v>
                </c:pt>
                <c:pt idx="262">
                  <c:v>64495</c:v>
                </c:pt>
                <c:pt idx="263">
                  <c:v>64564</c:v>
                </c:pt>
                <c:pt idx="264">
                  <c:v>64969</c:v>
                </c:pt>
                <c:pt idx="265">
                  <c:v>65414</c:v>
                </c:pt>
                <c:pt idx="266">
                  <c:v>65600</c:v>
                </c:pt>
                <c:pt idx="267">
                  <c:v>65914</c:v>
                </c:pt>
                <c:pt idx="268">
                  <c:v>66218</c:v>
                </c:pt>
                <c:pt idx="269">
                  <c:v>66248</c:v>
                </c:pt>
                <c:pt idx="270">
                  <c:v>66452</c:v>
                </c:pt>
                <c:pt idx="271">
                  <c:v>66728</c:v>
                </c:pt>
                <c:pt idx="272">
                  <c:v>67026</c:v>
                </c:pt>
                <c:pt idx="273">
                  <c:v>67512</c:v>
                </c:pt>
                <c:pt idx="274">
                  <c:v>68268</c:v>
                </c:pt>
                <c:pt idx="275">
                  <c:v>68354</c:v>
                </c:pt>
                <c:pt idx="276">
                  <c:v>68498</c:v>
                </c:pt>
                <c:pt idx="277">
                  <c:v>69336</c:v>
                </c:pt>
                <c:pt idx="278">
                  <c:v>69629</c:v>
                </c:pt>
                <c:pt idx="279">
                  <c:v>69951</c:v>
                </c:pt>
                <c:pt idx="280">
                  <c:v>69976</c:v>
                </c:pt>
                <c:pt idx="281">
                  <c:v>70035</c:v>
                </c:pt>
                <c:pt idx="282">
                  <c:v>70143</c:v>
                </c:pt>
                <c:pt idx="283">
                  <c:v>70300</c:v>
                </c:pt>
                <c:pt idx="284">
                  <c:v>70775</c:v>
                </c:pt>
                <c:pt idx="285">
                  <c:v>71121</c:v>
                </c:pt>
                <c:pt idx="286">
                  <c:v>71677</c:v>
                </c:pt>
                <c:pt idx="287">
                  <c:v>71692</c:v>
                </c:pt>
                <c:pt idx="288">
                  <c:v>71702</c:v>
                </c:pt>
                <c:pt idx="289">
                  <c:v>72221</c:v>
                </c:pt>
                <c:pt idx="290">
                  <c:v>72468</c:v>
                </c:pt>
                <c:pt idx="291">
                  <c:v>72470</c:v>
                </c:pt>
                <c:pt idx="292">
                  <c:v>72609</c:v>
                </c:pt>
                <c:pt idx="293">
                  <c:v>72657</c:v>
                </c:pt>
                <c:pt idx="294">
                  <c:v>73161</c:v>
                </c:pt>
                <c:pt idx="295">
                  <c:v>73219</c:v>
                </c:pt>
                <c:pt idx="296">
                  <c:v>75144</c:v>
                </c:pt>
                <c:pt idx="297">
                  <c:v>75266</c:v>
                </c:pt>
                <c:pt idx="298">
                  <c:v>75269</c:v>
                </c:pt>
                <c:pt idx="299">
                  <c:v>75614</c:v>
                </c:pt>
                <c:pt idx="300">
                  <c:v>75885</c:v>
                </c:pt>
                <c:pt idx="301">
                  <c:v>76370</c:v>
                </c:pt>
                <c:pt idx="302">
                  <c:v>76786</c:v>
                </c:pt>
                <c:pt idx="303">
                  <c:v>77061</c:v>
                </c:pt>
                <c:pt idx="304">
                  <c:v>77143</c:v>
                </c:pt>
                <c:pt idx="305">
                  <c:v>77443</c:v>
                </c:pt>
                <c:pt idx="306">
                  <c:v>77481</c:v>
                </c:pt>
                <c:pt idx="307">
                  <c:v>77496</c:v>
                </c:pt>
                <c:pt idx="308">
                  <c:v>77628</c:v>
                </c:pt>
                <c:pt idx="309">
                  <c:v>78912</c:v>
                </c:pt>
                <c:pt idx="310">
                  <c:v>78982</c:v>
                </c:pt>
                <c:pt idx="311">
                  <c:v>79025</c:v>
                </c:pt>
                <c:pt idx="312">
                  <c:v>79257</c:v>
                </c:pt>
                <c:pt idx="313">
                  <c:v>79846</c:v>
                </c:pt>
                <c:pt idx="314">
                  <c:v>80056</c:v>
                </c:pt>
                <c:pt idx="315">
                  <c:v>80356</c:v>
                </c:pt>
                <c:pt idx="316">
                  <c:v>80637</c:v>
                </c:pt>
                <c:pt idx="317">
                  <c:v>81077</c:v>
                </c:pt>
                <c:pt idx="318">
                  <c:v>82488</c:v>
                </c:pt>
                <c:pt idx="319">
                  <c:v>82938</c:v>
                </c:pt>
                <c:pt idx="320">
                  <c:v>83182</c:v>
                </c:pt>
                <c:pt idx="321">
                  <c:v>83599</c:v>
                </c:pt>
                <c:pt idx="322">
                  <c:v>83689</c:v>
                </c:pt>
                <c:pt idx="323">
                  <c:v>83802</c:v>
                </c:pt>
                <c:pt idx="324">
                  <c:v>83890</c:v>
                </c:pt>
                <c:pt idx="325">
                  <c:v>84100</c:v>
                </c:pt>
                <c:pt idx="326">
                  <c:v>84896</c:v>
                </c:pt>
                <c:pt idx="327">
                  <c:v>85122</c:v>
                </c:pt>
                <c:pt idx="328">
                  <c:v>85457</c:v>
                </c:pt>
                <c:pt idx="329">
                  <c:v>85663</c:v>
                </c:pt>
                <c:pt idx="330">
                  <c:v>86512</c:v>
                </c:pt>
                <c:pt idx="331">
                  <c:v>86655</c:v>
                </c:pt>
                <c:pt idx="332">
                  <c:v>86732</c:v>
                </c:pt>
                <c:pt idx="333">
                  <c:v>87337</c:v>
                </c:pt>
                <c:pt idx="334">
                  <c:v>87400</c:v>
                </c:pt>
                <c:pt idx="335">
                  <c:v>87410</c:v>
                </c:pt>
                <c:pt idx="336">
                  <c:v>87578</c:v>
                </c:pt>
                <c:pt idx="337">
                  <c:v>87690</c:v>
                </c:pt>
                <c:pt idx="338">
                  <c:v>87759</c:v>
                </c:pt>
                <c:pt idx="339">
                  <c:v>87830</c:v>
                </c:pt>
                <c:pt idx="340">
                  <c:v>87847</c:v>
                </c:pt>
                <c:pt idx="341">
                  <c:v>88229</c:v>
                </c:pt>
                <c:pt idx="342">
                  <c:v>88656</c:v>
                </c:pt>
                <c:pt idx="343">
                  <c:v>89673</c:v>
                </c:pt>
                <c:pt idx="344">
                  <c:v>90439</c:v>
                </c:pt>
                <c:pt idx="345">
                  <c:v>91425</c:v>
                </c:pt>
                <c:pt idx="346">
                  <c:v>91529</c:v>
                </c:pt>
                <c:pt idx="347">
                  <c:v>91688</c:v>
                </c:pt>
                <c:pt idx="348">
                  <c:v>91921</c:v>
                </c:pt>
                <c:pt idx="349">
                  <c:v>92003</c:v>
                </c:pt>
                <c:pt idx="350">
                  <c:v>92031</c:v>
                </c:pt>
                <c:pt idx="351">
                  <c:v>92041</c:v>
                </c:pt>
                <c:pt idx="352">
                  <c:v>92192</c:v>
                </c:pt>
                <c:pt idx="353">
                  <c:v>92867</c:v>
                </c:pt>
                <c:pt idx="354">
                  <c:v>94079</c:v>
                </c:pt>
                <c:pt idx="355">
                  <c:v>94143</c:v>
                </c:pt>
                <c:pt idx="356">
                  <c:v>94456</c:v>
                </c:pt>
                <c:pt idx="357">
                  <c:v>94555</c:v>
                </c:pt>
                <c:pt idx="358">
                  <c:v>94964</c:v>
                </c:pt>
                <c:pt idx="359">
                  <c:v>94989</c:v>
                </c:pt>
                <c:pt idx="360">
                  <c:v>95617</c:v>
                </c:pt>
                <c:pt idx="361">
                  <c:v>95683</c:v>
                </c:pt>
                <c:pt idx="362">
                  <c:v>95731</c:v>
                </c:pt>
                <c:pt idx="363">
                  <c:v>95759</c:v>
                </c:pt>
                <c:pt idx="364">
                  <c:v>95907</c:v>
                </c:pt>
                <c:pt idx="365">
                  <c:v>96027</c:v>
                </c:pt>
                <c:pt idx="366">
                  <c:v>96052</c:v>
                </c:pt>
                <c:pt idx="367">
                  <c:v>96882</c:v>
                </c:pt>
                <c:pt idx="368">
                  <c:v>96975</c:v>
                </c:pt>
                <c:pt idx="369">
                  <c:v>97610</c:v>
                </c:pt>
                <c:pt idx="370">
                  <c:v>97697</c:v>
                </c:pt>
                <c:pt idx="371">
                  <c:v>97992</c:v>
                </c:pt>
                <c:pt idx="372">
                  <c:v>98019</c:v>
                </c:pt>
                <c:pt idx="373">
                  <c:v>98142</c:v>
                </c:pt>
                <c:pt idx="374">
                  <c:v>98328</c:v>
                </c:pt>
                <c:pt idx="375">
                  <c:v>98953</c:v>
                </c:pt>
                <c:pt idx="376">
                  <c:v>99027</c:v>
                </c:pt>
                <c:pt idx="377">
                  <c:v>99042</c:v>
                </c:pt>
                <c:pt idx="378">
                  <c:v>99086</c:v>
                </c:pt>
                <c:pt idx="379">
                  <c:v>99231</c:v>
                </c:pt>
                <c:pt idx="380">
                  <c:v>99414</c:v>
                </c:pt>
                <c:pt idx="381">
                  <c:v>99756</c:v>
                </c:pt>
                <c:pt idx="382">
                  <c:v>99893</c:v>
                </c:pt>
                <c:pt idx="383">
                  <c:v>99927</c:v>
                </c:pt>
                <c:pt idx="384">
                  <c:v>99970</c:v>
                </c:pt>
                <c:pt idx="385">
                  <c:v>100072</c:v>
                </c:pt>
                <c:pt idx="386">
                  <c:v>100322</c:v>
                </c:pt>
                <c:pt idx="387">
                  <c:v>100541</c:v>
                </c:pt>
                <c:pt idx="388">
                  <c:v>100623</c:v>
                </c:pt>
                <c:pt idx="389">
                  <c:v>100960</c:v>
                </c:pt>
                <c:pt idx="390">
                  <c:v>101431</c:v>
                </c:pt>
                <c:pt idx="391">
                  <c:v>101861</c:v>
                </c:pt>
                <c:pt idx="392">
                  <c:v>102435</c:v>
                </c:pt>
                <c:pt idx="393">
                  <c:v>102461</c:v>
                </c:pt>
                <c:pt idx="394">
                  <c:v>102672</c:v>
                </c:pt>
                <c:pt idx="395">
                  <c:v>103136</c:v>
                </c:pt>
                <c:pt idx="396">
                  <c:v>103205</c:v>
                </c:pt>
                <c:pt idx="397">
                  <c:v>103302</c:v>
                </c:pt>
                <c:pt idx="398">
                  <c:v>103660</c:v>
                </c:pt>
                <c:pt idx="399">
                  <c:v>104205</c:v>
                </c:pt>
                <c:pt idx="400">
                  <c:v>104301</c:v>
                </c:pt>
                <c:pt idx="401">
                  <c:v>104356</c:v>
                </c:pt>
                <c:pt idx="402">
                  <c:v>104391</c:v>
                </c:pt>
                <c:pt idx="403">
                  <c:v>104483</c:v>
                </c:pt>
                <c:pt idx="404">
                  <c:v>104980</c:v>
                </c:pt>
                <c:pt idx="405">
                  <c:v>105032</c:v>
                </c:pt>
                <c:pt idx="406">
                  <c:v>105169</c:v>
                </c:pt>
                <c:pt idx="407">
                  <c:v>105347</c:v>
                </c:pt>
                <c:pt idx="408">
                  <c:v>105455</c:v>
                </c:pt>
                <c:pt idx="409">
                  <c:v>106166</c:v>
                </c:pt>
                <c:pt idx="410">
                  <c:v>106626</c:v>
                </c:pt>
                <c:pt idx="411">
                  <c:v>107131</c:v>
                </c:pt>
                <c:pt idx="412">
                  <c:v>107338</c:v>
                </c:pt>
                <c:pt idx="413">
                  <c:v>107444</c:v>
                </c:pt>
                <c:pt idx="414">
                  <c:v>107723</c:v>
                </c:pt>
                <c:pt idx="415">
                  <c:v>107748</c:v>
                </c:pt>
                <c:pt idx="416">
                  <c:v>107756</c:v>
                </c:pt>
                <c:pt idx="417">
                  <c:v>108150</c:v>
                </c:pt>
                <c:pt idx="418">
                  <c:v>108925</c:v>
                </c:pt>
                <c:pt idx="419">
                  <c:v>109089</c:v>
                </c:pt>
                <c:pt idx="420">
                  <c:v>109184</c:v>
                </c:pt>
                <c:pt idx="421">
                  <c:v>109216</c:v>
                </c:pt>
                <c:pt idx="422">
                  <c:v>109241</c:v>
                </c:pt>
                <c:pt idx="423">
                  <c:v>109430</c:v>
                </c:pt>
                <c:pt idx="424">
                  <c:v>109729</c:v>
                </c:pt>
                <c:pt idx="425">
                  <c:v>110039</c:v>
                </c:pt>
                <c:pt idx="426">
                  <c:v>110046</c:v>
                </c:pt>
                <c:pt idx="427">
                  <c:v>110111</c:v>
                </c:pt>
                <c:pt idx="428">
                  <c:v>110507</c:v>
                </c:pt>
                <c:pt idx="429">
                  <c:v>110655</c:v>
                </c:pt>
                <c:pt idx="430">
                  <c:v>110817</c:v>
                </c:pt>
                <c:pt idx="431">
                  <c:v>111756</c:v>
                </c:pt>
                <c:pt idx="432">
                  <c:v>111797</c:v>
                </c:pt>
                <c:pt idx="433">
                  <c:v>111875</c:v>
                </c:pt>
                <c:pt idx="434">
                  <c:v>112424</c:v>
                </c:pt>
                <c:pt idx="435">
                  <c:v>112598</c:v>
                </c:pt>
                <c:pt idx="436">
                  <c:v>112878</c:v>
                </c:pt>
                <c:pt idx="437">
                  <c:v>113932</c:v>
                </c:pt>
                <c:pt idx="438">
                  <c:v>113939</c:v>
                </c:pt>
                <c:pt idx="439">
                  <c:v>114015</c:v>
                </c:pt>
                <c:pt idx="440">
                  <c:v>114280</c:v>
                </c:pt>
                <c:pt idx="441">
                  <c:v>114301</c:v>
                </c:pt>
                <c:pt idx="442">
                  <c:v>114381</c:v>
                </c:pt>
                <c:pt idx="443">
                  <c:v>114396</c:v>
                </c:pt>
                <c:pt idx="444">
                  <c:v>114465</c:v>
                </c:pt>
                <c:pt idx="445">
                  <c:v>114486</c:v>
                </c:pt>
                <c:pt idx="446">
                  <c:v>114945</c:v>
                </c:pt>
                <c:pt idx="447">
                  <c:v>116184</c:v>
                </c:pt>
                <c:pt idx="448">
                  <c:v>116252</c:v>
                </c:pt>
                <c:pt idx="449">
                  <c:v>116262</c:v>
                </c:pt>
                <c:pt idx="450">
                  <c:v>116409</c:v>
                </c:pt>
                <c:pt idx="451">
                  <c:v>116525</c:v>
                </c:pt>
                <c:pt idx="452">
                  <c:v>116763</c:v>
                </c:pt>
                <c:pt idx="453">
                  <c:v>116804</c:v>
                </c:pt>
                <c:pt idx="454">
                  <c:v>116906</c:v>
                </c:pt>
                <c:pt idx="455">
                  <c:v>116926</c:v>
                </c:pt>
                <c:pt idx="456">
                  <c:v>117074</c:v>
                </c:pt>
                <c:pt idx="457">
                  <c:v>117117</c:v>
                </c:pt>
                <c:pt idx="458">
                  <c:v>118372</c:v>
                </c:pt>
                <c:pt idx="459">
                  <c:v>118751</c:v>
                </c:pt>
                <c:pt idx="460">
                  <c:v>118940</c:v>
                </c:pt>
                <c:pt idx="461">
                  <c:v>119074</c:v>
                </c:pt>
                <c:pt idx="462">
                  <c:v>119098</c:v>
                </c:pt>
                <c:pt idx="463">
                  <c:v>119211</c:v>
                </c:pt>
                <c:pt idx="464">
                  <c:v>119293</c:v>
                </c:pt>
                <c:pt idx="465">
                  <c:v>119617</c:v>
                </c:pt>
                <c:pt idx="466">
                  <c:v>120284</c:v>
                </c:pt>
                <c:pt idx="467">
                  <c:v>121227</c:v>
                </c:pt>
                <c:pt idx="468">
                  <c:v>121417</c:v>
                </c:pt>
                <c:pt idx="469">
                  <c:v>121481</c:v>
                </c:pt>
                <c:pt idx="470">
                  <c:v>121622</c:v>
                </c:pt>
                <c:pt idx="471">
                  <c:v>121834</c:v>
                </c:pt>
                <c:pt idx="472">
                  <c:v>121895</c:v>
                </c:pt>
                <c:pt idx="473">
                  <c:v>122284</c:v>
                </c:pt>
                <c:pt idx="474">
                  <c:v>122662</c:v>
                </c:pt>
                <c:pt idx="475">
                  <c:v>122668</c:v>
                </c:pt>
                <c:pt idx="476">
                  <c:v>122851</c:v>
                </c:pt>
                <c:pt idx="477">
                  <c:v>122941</c:v>
                </c:pt>
                <c:pt idx="478">
                  <c:v>122953</c:v>
                </c:pt>
                <c:pt idx="479">
                  <c:v>123092</c:v>
                </c:pt>
                <c:pt idx="480">
                  <c:v>123126</c:v>
                </c:pt>
                <c:pt idx="481">
                  <c:v>123275</c:v>
                </c:pt>
                <c:pt idx="482">
                  <c:v>123291</c:v>
                </c:pt>
                <c:pt idx="483">
                  <c:v>123435</c:v>
                </c:pt>
                <c:pt idx="484">
                  <c:v>123437</c:v>
                </c:pt>
                <c:pt idx="485">
                  <c:v>123576</c:v>
                </c:pt>
                <c:pt idx="486">
                  <c:v>123635</c:v>
                </c:pt>
                <c:pt idx="487">
                  <c:v>124207</c:v>
                </c:pt>
                <c:pt idx="488">
                  <c:v>124705</c:v>
                </c:pt>
                <c:pt idx="489">
                  <c:v>124797</c:v>
                </c:pt>
                <c:pt idx="490">
                  <c:v>124835</c:v>
                </c:pt>
                <c:pt idx="491">
                  <c:v>125315</c:v>
                </c:pt>
                <c:pt idx="492">
                  <c:v>125451</c:v>
                </c:pt>
                <c:pt idx="493">
                  <c:v>125859</c:v>
                </c:pt>
                <c:pt idx="494">
                  <c:v>126052</c:v>
                </c:pt>
                <c:pt idx="495">
                  <c:v>126061</c:v>
                </c:pt>
                <c:pt idx="496">
                  <c:v>126490</c:v>
                </c:pt>
                <c:pt idx="497">
                  <c:v>126677</c:v>
                </c:pt>
                <c:pt idx="498">
                  <c:v>126720</c:v>
                </c:pt>
                <c:pt idx="499">
                  <c:v>126744</c:v>
                </c:pt>
                <c:pt idx="500">
                  <c:v>127129</c:v>
                </c:pt>
                <c:pt idx="501">
                  <c:v>127843</c:v>
                </c:pt>
                <c:pt idx="502">
                  <c:v>128091</c:v>
                </c:pt>
                <c:pt idx="503">
                  <c:v>128591</c:v>
                </c:pt>
                <c:pt idx="504">
                  <c:v>128842</c:v>
                </c:pt>
                <c:pt idx="505">
                  <c:v>129681</c:v>
                </c:pt>
                <c:pt idx="506">
                  <c:v>129732</c:v>
                </c:pt>
                <c:pt idx="507">
                  <c:v>129913</c:v>
                </c:pt>
                <c:pt idx="508">
                  <c:v>129961</c:v>
                </c:pt>
                <c:pt idx="509">
                  <c:v>130036</c:v>
                </c:pt>
                <c:pt idx="510">
                  <c:v>130074</c:v>
                </c:pt>
                <c:pt idx="511">
                  <c:v>130443</c:v>
                </c:pt>
                <c:pt idx="512">
                  <c:v>131102</c:v>
                </c:pt>
                <c:pt idx="513">
                  <c:v>131160</c:v>
                </c:pt>
                <c:pt idx="514">
                  <c:v>131312</c:v>
                </c:pt>
                <c:pt idx="515">
                  <c:v>131861</c:v>
                </c:pt>
                <c:pt idx="516">
                  <c:v>132631</c:v>
                </c:pt>
                <c:pt idx="517">
                  <c:v>132888</c:v>
                </c:pt>
                <c:pt idx="518">
                  <c:v>133575</c:v>
                </c:pt>
                <c:pt idx="519">
                  <c:v>133958</c:v>
                </c:pt>
                <c:pt idx="520">
                  <c:v>134702</c:v>
                </c:pt>
                <c:pt idx="521">
                  <c:v>134980</c:v>
                </c:pt>
                <c:pt idx="522">
                  <c:v>134991</c:v>
                </c:pt>
                <c:pt idx="523">
                  <c:v>135256</c:v>
                </c:pt>
                <c:pt idx="524">
                  <c:v>135746</c:v>
                </c:pt>
                <c:pt idx="525">
                  <c:v>135923</c:v>
                </c:pt>
                <c:pt idx="526">
                  <c:v>136388</c:v>
                </c:pt>
                <c:pt idx="527">
                  <c:v>136436</c:v>
                </c:pt>
                <c:pt idx="528">
                  <c:v>136487</c:v>
                </c:pt>
                <c:pt idx="529">
                  <c:v>136658</c:v>
                </c:pt>
                <c:pt idx="530">
                  <c:v>136952</c:v>
                </c:pt>
                <c:pt idx="531">
                  <c:v>137034</c:v>
                </c:pt>
                <c:pt idx="532">
                  <c:v>137228</c:v>
                </c:pt>
                <c:pt idx="533">
                  <c:v>137375</c:v>
                </c:pt>
                <c:pt idx="534">
                  <c:v>137551</c:v>
                </c:pt>
                <c:pt idx="535">
                  <c:v>137996</c:v>
                </c:pt>
                <c:pt idx="536">
                  <c:v>138275</c:v>
                </c:pt>
                <c:pt idx="537">
                  <c:v>138323</c:v>
                </c:pt>
                <c:pt idx="538">
                  <c:v>138593</c:v>
                </c:pt>
                <c:pt idx="539">
                  <c:v>138923</c:v>
                </c:pt>
                <c:pt idx="540">
                  <c:v>139578</c:v>
                </c:pt>
                <c:pt idx="541">
                  <c:v>139858</c:v>
                </c:pt>
                <c:pt idx="542">
                  <c:v>140319</c:v>
                </c:pt>
                <c:pt idx="543">
                  <c:v>140691</c:v>
                </c:pt>
                <c:pt idx="544">
                  <c:v>140702</c:v>
                </c:pt>
                <c:pt idx="545">
                  <c:v>140962</c:v>
                </c:pt>
                <c:pt idx="546">
                  <c:v>141061</c:v>
                </c:pt>
                <c:pt idx="547">
                  <c:v>141272</c:v>
                </c:pt>
                <c:pt idx="548">
                  <c:v>141316</c:v>
                </c:pt>
                <c:pt idx="549">
                  <c:v>141674</c:v>
                </c:pt>
                <c:pt idx="550">
                  <c:v>141869</c:v>
                </c:pt>
                <c:pt idx="551">
                  <c:v>142128</c:v>
                </c:pt>
                <c:pt idx="552">
                  <c:v>142201</c:v>
                </c:pt>
                <c:pt idx="553">
                  <c:v>142220</c:v>
                </c:pt>
                <c:pt idx="554">
                  <c:v>142242</c:v>
                </c:pt>
                <c:pt idx="555">
                  <c:v>142257</c:v>
                </c:pt>
                <c:pt idx="556">
                  <c:v>142354</c:v>
                </c:pt>
                <c:pt idx="557">
                  <c:v>143272</c:v>
                </c:pt>
                <c:pt idx="558">
                  <c:v>143350</c:v>
                </c:pt>
                <c:pt idx="559">
                  <c:v>143583</c:v>
                </c:pt>
                <c:pt idx="560">
                  <c:v>144222</c:v>
                </c:pt>
                <c:pt idx="561">
                  <c:v>144348</c:v>
                </c:pt>
                <c:pt idx="562">
                  <c:v>144542</c:v>
                </c:pt>
                <c:pt idx="563">
                  <c:v>144614</c:v>
                </c:pt>
                <c:pt idx="564">
                  <c:v>144970</c:v>
                </c:pt>
                <c:pt idx="565">
                  <c:v>145248</c:v>
                </c:pt>
                <c:pt idx="566">
                  <c:v>145308</c:v>
                </c:pt>
                <c:pt idx="567">
                  <c:v>145510</c:v>
                </c:pt>
                <c:pt idx="568">
                  <c:v>145564</c:v>
                </c:pt>
                <c:pt idx="569">
                  <c:v>145576</c:v>
                </c:pt>
                <c:pt idx="570">
                  <c:v>146543</c:v>
                </c:pt>
                <c:pt idx="571">
                  <c:v>146556</c:v>
                </c:pt>
                <c:pt idx="572">
                  <c:v>146647</c:v>
                </c:pt>
                <c:pt idx="573">
                  <c:v>146879</c:v>
                </c:pt>
                <c:pt idx="574">
                  <c:v>148195</c:v>
                </c:pt>
                <c:pt idx="575">
                  <c:v>148697</c:v>
                </c:pt>
                <c:pt idx="576">
                  <c:v>149128</c:v>
                </c:pt>
                <c:pt idx="577">
                  <c:v>149528</c:v>
                </c:pt>
                <c:pt idx="578">
                  <c:v>149534</c:v>
                </c:pt>
                <c:pt idx="579">
                  <c:v>149910</c:v>
                </c:pt>
                <c:pt idx="580">
                  <c:v>150101</c:v>
                </c:pt>
                <c:pt idx="581">
                  <c:v>150239</c:v>
                </c:pt>
                <c:pt idx="582">
                  <c:v>150361</c:v>
                </c:pt>
                <c:pt idx="583">
                  <c:v>150497</c:v>
                </c:pt>
                <c:pt idx="584">
                  <c:v>150798</c:v>
                </c:pt>
                <c:pt idx="585">
                  <c:v>151000</c:v>
                </c:pt>
                <c:pt idx="586">
                  <c:v>152126</c:v>
                </c:pt>
                <c:pt idx="587">
                  <c:v>152192</c:v>
                </c:pt>
                <c:pt idx="588">
                  <c:v>152373</c:v>
                </c:pt>
                <c:pt idx="589">
                  <c:v>152448</c:v>
                </c:pt>
                <c:pt idx="590">
                  <c:v>153184</c:v>
                </c:pt>
                <c:pt idx="591">
                  <c:v>153230</c:v>
                </c:pt>
                <c:pt idx="592">
                  <c:v>153430</c:v>
                </c:pt>
                <c:pt idx="593">
                  <c:v>153702</c:v>
                </c:pt>
                <c:pt idx="594">
                  <c:v>154434</c:v>
                </c:pt>
                <c:pt idx="595">
                  <c:v>154859</c:v>
                </c:pt>
                <c:pt idx="596">
                  <c:v>155115</c:v>
                </c:pt>
                <c:pt idx="597">
                  <c:v>155594</c:v>
                </c:pt>
                <c:pt idx="598">
                  <c:v>155697</c:v>
                </c:pt>
                <c:pt idx="599">
                  <c:v>156387</c:v>
                </c:pt>
                <c:pt idx="600">
                  <c:v>156441</c:v>
                </c:pt>
                <c:pt idx="601">
                  <c:v>156479</c:v>
                </c:pt>
                <c:pt idx="602">
                  <c:v>156841</c:v>
                </c:pt>
                <c:pt idx="603">
                  <c:v>157242</c:v>
                </c:pt>
                <c:pt idx="604">
                  <c:v>157324</c:v>
                </c:pt>
                <c:pt idx="605">
                  <c:v>157491</c:v>
                </c:pt>
                <c:pt idx="606">
                  <c:v>157706</c:v>
                </c:pt>
                <c:pt idx="607">
                  <c:v>158089</c:v>
                </c:pt>
                <c:pt idx="608">
                  <c:v>158531</c:v>
                </c:pt>
                <c:pt idx="609">
                  <c:v>159081</c:v>
                </c:pt>
                <c:pt idx="610">
                  <c:v>159248</c:v>
                </c:pt>
                <c:pt idx="611">
                  <c:v>159255</c:v>
                </c:pt>
                <c:pt idx="612">
                  <c:v>159564</c:v>
                </c:pt>
                <c:pt idx="613">
                  <c:v>159659</c:v>
                </c:pt>
                <c:pt idx="614">
                  <c:v>159773</c:v>
                </c:pt>
                <c:pt idx="615">
                  <c:v>159791</c:v>
                </c:pt>
                <c:pt idx="616">
                  <c:v>160566</c:v>
                </c:pt>
                <c:pt idx="617">
                  <c:v>160640</c:v>
                </c:pt>
                <c:pt idx="618">
                  <c:v>160702</c:v>
                </c:pt>
                <c:pt idx="619">
                  <c:v>160842</c:v>
                </c:pt>
                <c:pt idx="620">
                  <c:v>161106</c:v>
                </c:pt>
                <c:pt idx="621">
                  <c:v>161187</c:v>
                </c:pt>
                <c:pt idx="622">
                  <c:v>161696</c:v>
                </c:pt>
                <c:pt idx="623">
                  <c:v>161865</c:v>
                </c:pt>
                <c:pt idx="624">
                  <c:v>162037</c:v>
                </c:pt>
                <c:pt idx="625">
                  <c:v>162103</c:v>
                </c:pt>
                <c:pt idx="626">
                  <c:v>162118</c:v>
                </c:pt>
                <c:pt idx="627">
                  <c:v>162217</c:v>
                </c:pt>
                <c:pt idx="628">
                  <c:v>162344</c:v>
                </c:pt>
                <c:pt idx="629">
                  <c:v>162432</c:v>
                </c:pt>
                <c:pt idx="630">
                  <c:v>162562</c:v>
                </c:pt>
                <c:pt idx="631">
                  <c:v>163782</c:v>
                </c:pt>
                <c:pt idx="632">
                  <c:v>164835</c:v>
                </c:pt>
                <c:pt idx="633">
                  <c:v>164884</c:v>
                </c:pt>
                <c:pt idx="634">
                  <c:v>164962</c:v>
                </c:pt>
                <c:pt idx="635">
                  <c:v>165399</c:v>
                </c:pt>
                <c:pt idx="636">
                  <c:v>165447</c:v>
                </c:pt>
                <c:pt idx="637">
                  <c:v>165603</c:v>
                </c:pt>
                <c:pt idx="638">
                  <c:v>165712</c:v>
                </c:pt>
                <c:pt idx="639">
                  <c:v>166380</c:v>
                </c:pt>
                <c:pt idx="640">
                  <c:v>166427</c:v>
                </c:pt>
                <c:pt idx="641">
                  <c:v>167254</c:v>
                </c:pt>
                <c:pt idx="642">
                  <c:v>167482</c:v>
                </c:pt>
                <c:pt idx="643">
                  <c:v>167730</c:v>
                </c:pt>
                <c:pt idx="644">
                  <c:v>168272</c:v>
                </c:pt>
                <c:pt idx="645">
                  <c:v>168477</c:v>
                </c:pt>
                <c:pt idx="646">
                  <c:v>168931</c:v>
                </c:pt>
                <c:pt idx="647">
                  <c:v>168994</c:v>
                </c:pt>
                <c:pt idx="648">
                  <c:v>169026</c:v>
                </c:pt>
                <c:pt idx="649">
                  <c:v>169832</c:v>
                </c:pt>
                <c:pt idx="650">
                  <c:v>170305</c:v>
                </c:pt>
                <c:pt idx="651">
                  <c:v>170488</c:v>
                </c:pt>
                <c:pt idx="652">
                  <c:v>170832</c:v>
                </c:pt>
                <c:pt idx="653">
                  <c:v>171065</c:v>
                </c:pt>
                <c:pt idx="654">
                  <c:v>171152</c:v>
                </c:pt>
                <c:pt idx="655">
                  <c:v>171155</c:v>
                </c:pt>
                <c:pt idx="656">
                  <c:v>171657</c:v>
                </c:pt>
                <c:pt idx="657">
                  <c:v>171724</c:v>
                </c:pt>
                <c:pt idx="658">
                  <c:v>171821</c:v>
                </c:pt>
                <c:pt idx="659">
                  <c:v>172411</c:v>
                </c:pt>
                <c:pt idx="660">
                  <c:v>172580</c:v>
                </c:pt>
                <c:pt idx="661">
                  <c:v>172696</c:v>
                </c:pt>
                <c:pt idx="662">
                  <c:v>172964</c:v>
                </c:pt>
                <c:pt idx="663">
                  <c:v>173018</c:v>
                </c:pt>
                <c:pt idx="664">
                  <c:v>173469</c:v>
                </c:pt>
                <c:pt idx="665">
                  <c:v>173836</c:v>
                </c:pt>
                <c:pt idx="666">
                  <c:v>173911</c:v>
                </c:pt>
                <c:pt idx="667">
                  <c:v>174150</c:v>
                </c:pt>
                <c:pt idx="668">
                  <c:v>174832</c:v>
                </c:pt>
                <c:pt idx="669">
                  <c:v>174957</c:v>
                </c:pt>
                <c:pt idx="670">
                  <c:v>174979</c:v>
                </c:pt>
                <c:pt idx="671">
                  <c:v>175342</c:v>
                </c:pt>
                <c:pt idx="672">
                  <c:v>175976</c:v>
                </c:pt>
                <c:pt idx="673">
                  <c:v>176396</c:v>
                </c:pt>
                <c:pt idx="674">
                  <c:v>176568</c:v>
                </c:pt>
                <c:pt idx="675">
                  <c:v>176865</c:v>
                </c:pt>
                <c:pt idx="676">
                  <c:v>177118</c:v>
                </c:pt>
                <c:pt idx="677">
                  <c:v>177206</c:v>
                </c:pt>
                <c:pt idx="678">
                  <c:v>177234</c:v>
                </c:pt>
                <c:pt idx="679">
                  <c:v>177751</c:v>
                </c:pt>
                <c:pt idx="680">
                  <c:v>177990</c:v>
                </c:pt>
                <c:pt idx="681">
                  <c:v>178206</c:v>
                </c:pt>
                <c:pt idx="682">
                  <c:v>178385</c:v>
                </c:pt>
                <c:pt idx="683">
                  <c:v>178386</c:v>
                </c:pt>
                <c:pt idx="684">
                  <c:v>178770</c:v>
                </c:pt>
                <c:pt idx="685">
                  <c:v>178904</c:v>
                </c:pt>
                <c:pt idx="686">
                  <c:v>180179</c:v>
                </c:pt>
                <c:pt idx="687">
                  <c:v>180183</c:v>
                </c:pt>
                <c:pt idx="688">
                  <c:v>180640</c:v>
                </c:pt>
                <c:pt idx="689">
                  <c:v>180731</c:v>
                </c:pt>
                <c:pt idx="690">
                  <c:v>181000</c:v>
                </c:pt>
                <c:pt idx="691">
                  <c:v>181259</c:v>
                </c:pt>
                <c:pt idx="692">
                  <c:v>181922</c:v>
                </c:pt>
                <c:pt idx="693">
                  <c:v>182001</c:v>
                </c:pt>
                <c:pt idx="694">
                  <c:v>182143</c:v>
                </c:pt>
                <c:pt idx="695">
                  <c:v>182425</c:v>
                </c:pt>
                <c:pt idx="696">
                  <c:v>182511</c:v>
                </c:pt>
                <c:pt idx="697">
                  <c:v>182527</c:v>
                </c:pt>
                <c:pt idx="698">
                  <c:v>182662</c:v>
                </c:pt>
                <c:pt idx="699">
                  <c:v>182743</c:v>
                </c:pt>
                <c:pt idx="700">
                  <c:v>182910</c:v>
                </c:pt>
                <c:pt idx="701">
                  <c:v>182991</c:v>
                </c:pt>
                <c:pt idx="702">
                  <c:v>183045</c:v>
                </c:pt>
                <c:pt idx="703">
                  <c:v>184108</c:v>
                </c:pt>
                <c:pt idx="704">
                  <c:v>184910</c:v>
                </c:pt>
                <c:pt idx="705">
                  <c:v>184916</c:v>
                </c:pt>
                <c:pt idx="706">
                  <c:v>185148</c:v>
                </c:pt>
                <c:pt idx="707">
                  <c:v>185219</c:v>
                </c:pt>
                <c:pt idx="708">
                  <c:v>185309</c:v>
                </c:pt>
                <c:pt idx="709">
                  <c:v>185371</c:v>
                </c:pt>
                <c:pt idx="710">
                  <c:v>185535</c:v>
                </c:pt>
                <c:pt idx="711">
                  <c:v>186079</c:v>
                </c:pt>
                <c:pt idx="712">
                  <c:v>186082</c:v>
                </c:pt>
                <c:pt idx="713">
                  <c:v>186704</c:v>
                </c:pt>
                <c:pt idx="714">
                  <c:v>186868</c:v>
                </c:pt>
                <c:pt idx="715">
                  <c:v>186880</c:v>
                </c:pt>
                <c:pt idx="716">
                  <c:v>187309</c:v>
                </c:pt>
                <c:pt idx="717">
                  <c:v>187437</c:v>
                </c:pt>
                <c:pt idx="718">
                  <c:v>187557</c:v>
                </c:pt>
                <c:pt idx="719">
                  <c:v>188338</c:v>
                </c:pt>
                <c:pt idx="720">
                  <c:v>188378</c:v>
                </c:pt>
                <c:pt idx="721">
                  <c:v>188597</c:v>
                </c:pt>
                <c:pt idx="722">
                  <c:v>189194</c:v>
                </c:pt>
                <c:pt idx="723">
                  <c:v>189439</c:v>
                </c:pt>
                <c:pt idx="724">
                  <c:v>189621</c:v>
                </c:pt>
                <c:pt idx="725">
                  <c:v>190467</c:v>
                </c:pt>
                <c:pt idx="726">
                  <c:v>190954</c:v>
                </c:pt>
                <c:pt idx="727">
                  <c:v>191045</c:v>
                </c:pt>
                <c:pt idx="728">
                  <c:v>191252</c:v>
                </c:pt>
                <c:pt idx="729">
                  <c:v>191684</c:v>
                </c:pt>
                <c:pt idx="730">
                  <c:v>191841</c:v>
                </c:pt>
                <c:pt idx="731">
                  <c:v>192049</c:v>
                </c:pt>
                <c:pt idx="732">
                  <c:v>192267</c:v>
                </c:pt>
                <c:pt idx="733">
                  <c:v>192408</c:v>
                </c:pt>
                <c:pt idx="734">
                  <c:v>192697</c:v>
                </c:pt>
                <c:pt idx="735">
                  <c:v>193013</c:v>
                </c:pt>
                <c:pt idx="736">
                  <c:v>193213</c:v>
                </c:pt>
                <c:pt idx="737">
                  <c:v>193500</c:v>
                </c:pt>
                <c:pt idx="738">
                  <c:v>193606</c:v>
                </c:pt>
                <c:pt idx="739">
                  <c:v>193997</c:v>
                </c:pt>
                <c:pt idx="740">
                  <c:v>194035</c:v>
                </c:pt>
                <c:pt idx="741">
                  <c:v>194288</c:v>
                </c:pt>
                <c:pt idx="742">
                  <c:v>194323</c:v>
                </c:pt>
                <c:pt idx="743">
                  <c:v>194771</c:v>
                </c:pt>
                <c:pt idx="744">
                  <c:v>195093</c:v>
                </c:pt>
                <c:pt idx="745">
                  <c:v>195223</c:v>
                </c:pt>
                <c:pt idx="746">
                  <c:v>195322</c:v>
                </c:pt>
                <c:pt idx="747">
                  <c:v>195358</c:v>
                </c:pt>
                <c:pt idx="748">
                  <c:v>195682</c:v>
                </c:pt>
                <c:pt idx="749">
                  <c:v>196597</c:v>
                </c:pt>
                <c:pt idx="750">
                  <c:v>197055</c:v>
                </c:pt>
                <c:pt idx="751">
                  <c:v>197090</c:v>
                </c:pt>
                <c:pt idx="752">
                  <c:v>197096</c:v>
                </c:pt>
                <c:pt idx="753">
                  <c:v>197178</c:v>
                </c:pt>
                <c:pt idx="754">
                  <c:v>198230</c:v>
                </c:pt>
                <c:pt idx="755">
                  <c:v>198935</c:v>
                </c:pt>
                <c:pt idx="756">
                  <c:v>199127</c:v>
                </c:pt>
                <c:pt idx="757">
                  <c:v>199345</c:v>
                </c:pt>
                <c:pt idx="758">
                  <c:v>199457</c:v>
                </c:pt>
                <c:pt idx="759">
                  <c:v>199695</c:v>
                </c:pt>
                <c:pt idx="760">
                  <c:v>199969</c:v>
                </c:pt>
                <c:pt idx="761">
                  <c:v>200033</c:v>
                </c:pt>
                <c:pt idx="762">
                  <c:v>200750</c:v>
                </c:pt>
                <c:pt idx="763">
                  <c:v>200839</c:v>
                </c:pt>
                <c:pt idx="764">
                  <c:v>200895</c:v>
                </c:pt>
                <c:pt idx="765">
                  <c:v>201338</c:v>
                </c:pt>
                <c:pt idx="766">
                  <c:v>201567</c:v>
                </c:pt>
                <c:pt idx="767">
                  <c:v>201808</c:v>
                </c:pt>
                <c:pt idx="768">
                  <c:v>201976</c:v>
                </c:pt>
                <c:pt idx="769">
                  <c:v>201998</c:v>
                </c:pt>
                <c:pt idx="770">
                  <c:v>202055</c:v>
                </c:pt>
                <c:pt idx="771">
                  <c:v>202588</c:v>
                </c:pt>
                <c:pt idx="772">
                  <c:v>202657</c:v>
                </c:pt>
                <c:pt idx="773">
                  <c:v>202681</c:v>
                </c:pt>
                <c:pt idx="774">
                  <c:v>203645</c:v>
                </c:pt>
                <c:pt idx="775">
                  <c:v>203675</c:v>
                </c:pt>
                <c:pt idx="776">
                  <c:v>203871</c:v>
                </c:pt>
                <c:pt idx="777">
                  <c:v>203948</c:v>
                </c:pt>
                <c:pt idx="778">
                  <c:v>204128</c:v>
                </c:pt>
                <c:pt idx="779">
                  <c:v>204336</c:v>
                </c:pt>
                <c:pt idx="780">
                  <c:v>204567</c:v>
                </c:pt>
                <c:pt idx="781">
                  <c:v>204849</c:v>
                </c:pt>
                <c:pt idx="782">
                  <c:v>205420</c:v>
                </c:pt>
                <c:pt idx="783">
                  <c:v>205683</c:v>
                </c:pt>
                <c:pt idx="784">
                  <c:v>205738</c:v>
                </c:pt>
                <c:pt idx="785">
                  <c:v>205834</c:v>
                </c:pt>
                <c:pt idx="786">
                  <c:v>206113</c:v>
                </c:pt>
                <c:pt idx="787">
                  <c:v>206140</c:v>
                </c:pt>
                <c:pt idx="788">
                  <c:v>206252</c:v>
                </c:pt>
                <c:pt idx="789">
                  <c:v>206380</c:v>
                </c:pt>
                <c:pt idx="790">
                  <c:v>206476</c:v>
                </c:pt>
                <c:pt idx="791">
                  <c:v>206711</c:v>
                </c:pt>
                <c:pt idx="792">
                  <c:v>206748</c:v>
                </c:pt>
                <c:pt idx="793">
                  <c:v>206920</c:v>
                </c:pt>
                <c:pt idx="794">
                  <c:v>207025</c:v>
                </c:pt>
                <c:pt idx="795">
                  <c:v>207038</c:v>
                </c:pt>
                <c:pt idx="796">
                  <c:v>207060</c:v>
                </c:pt>
                <c:pt idx="797">
                  <c:v>207107</c:v>
                </c:pt>
                <c:pt idx="798">
                  <c:v>207522</c:v>
                </c:pt>
                <c:pt idx="799">
                  <c:v>207704</c:v>
                </c:pt>
                <c:pt idx="800">
                  <c:v>208019</c:v>
                </c:pt>
                <c:pt idx="801">
                  <c:v>208429</c:v>
                </c:pt>
                <c:pt idx="802">
                  <c:v>208482</c:v>
                </c:pt>
                <c:pt idx="803">
                  <c:v>208529</c:v>
                </c:pt>
                <c:pt idx="804">
                  <c:v>208575</c:v>
                </c:pt>
                <c:pt idx="805">
                  <c:v>208961</c:v>
                </c:pt>
                <c:pt idx="806">
                  <c:v>209028</c:v>
                </c:pt>
                <c:pt idx="807">
                  <c:v>209184</c:v>
                </c:pt>
                <c:pt idx="808">
                  <c:v>209309</c:v>
                </c:pt>
                <c:pt idx="809">
                  <c:v>210212</c:v>
                </c:pt>
                <c:pt idx="810">
                  <c:v>210323</c:v>
                </c:pt>
                <c:pt idx="811">
                  <c:v>210375</c:v>
                </c:pt>
                <c:pt idx="812">
                  <c:v>210710</c:v>
                </c:pt>
                <c:pt idx="813">
                  <c:v>210711</c:v>
                </c:pt>
                <c:pt idx="814">
                  <c:v>211055</c:v>
                </c:pt>
                <c:pt idx="815">
                  <c:v>211072</c:v>
                </c:pt>
                <c:pt idx="816">
                  <c:v>211243</c:v>
                </c:pt>
                <c:pt idx="817">
                  <c:v>211347</c:v>
                </c:pt>
                <c:pt idx="818">
                  <c:v>211508</c:v>
                </c:pt>
                <c:pt idx="819">
                  <c:v>211686</c:v>
                </c:pt>
                <c:pt idx="820">
                  <c:v>212193</c:v>
                </c:pt>
                <c:pt idx="821">
                  <c:v>212261</c:v>
                </c:pt>
                <c:pt idx="822">
                  <c:v>212818</c:v>
                </c:pt>
                <c:pt idx="823">
                  <c:v>213213</c:v>
                </c:pt>
                <c:pt idx="824">
                  <c:v>213418</c:v>
                </c:pt>
                <c:pt idx="825">
                  <c:v>213563</c:v>
                </c:pt>
                <c:pt idx="826">
                  <c:v>213706</c:v>
                </c:pt>
                <c:pt idx="827">
                  <c:v>214905</c:v>
                </c:pt>
                <c:pt idx="828">
                  <c:v>215138</c:v>
                </c:pt>
                <c:pt idx="829">
                  <c:v>215498</c:v>
                </c:pt>
                <c:pt idx="830">
                  <c:v>215588</c:v>
                </c:pt>
                <c:pt idx="831">
                  <c:v>215593</c:v>
                </c:pt>
                <c:pt idx="832">
                  <c:v>215859</c:v>
                </c:pt>
                <c:pt idx="833">
                  <c:v>215946</c:v>
                </c:pt>
                <c:pt idx="834">
                  <c:v>215977</c:v>
                </c:pt>
                <c:pt idx="835">
                  <c:v>216687</c:v>
                </c:pt>
                <c:pt idx="836">
                  <c:v>216878</c:v>
                </c:pt>
                <c:pt idx="837">
                  <c:v>217120</c:v>
                </c:pt>
                <c:pt idx="838">
                  <c:v>217141</c:v>
                </c:pt>
                <c:pt idx="839">
                  <c:v>217870</c:v>
                </c:pt>
                <c:pt idx="840">
                  <c:v>218048</c:v>
                </c:pt>
                <c:pt idx="841">
                  <c:v>218328</c:v>
                </c:pt>
                <c:pt idx="842">
                  <c:v>218621</c:v>
                </c:pt>
                <c:pt idx="843">
                  <c:v>218796</c:v>
                </c:pt>
                <c:pt idx="844">
                  <c:v>218988</c:v>
                </c:pt>
                <c:pt idx="845">
                  <c:v>219001</c:v>
                </c:pt>
                <c:pt idx="846">
                  <c:v>219092</c:v>
                </c:pt>
                <c:pt idx="847">
                  <c:v>219255</c:v>
                </c:pt>
                <c:pt idx="848">
                  <c:v>219267</c:v>
                </c:pt>
                <c:pt idx="849">
                  <c:v>220254</c:v>
                </c:pt>
                <c:pt idx="850">
                  <c:v>220457</c:v>
                </c:pt>
                <c:pt idx="851">
                  <c:v>221049</c:v>
                </c:pt>
                <c:pt idx="852">
                  <c:v>221120</c:v>
                </c:pt>
                <c:pt idx="853">
                  <c:v>221208</c:v>
                </c:pt>
                <c:pt idx="854">
                  <c:v>221600</c:v>
                </c:pt>
                <c:pt idx="855">
                  <c:v>221654</c:v>
                </c:pt>
                <c:pt idx="856">
                  <c:v>221686</c:v>
                </c:pt>
                <c:pt idx="857">
                  <c:v>221946</c:v>
                </c:pt>
                <c:pt idx="858">
                  <c:v>221975</c:v>
                </c:pt>
                <c:pt idx="859">
                  <c:v>222107</c:v>
                </c:pt>
                <c:pt idx="860">
                  <c:v>222680</c:v>
                </c:pt>
                <c:pt idx="861">
                  <c:v>222963</c:v>
                </c:pt>
                <c:pt idx="862">
                  <c:v>223353</c:v>
                </c:pt>
                <c:pt idx="863">
                  <c:v>223447</c:v>
                </c:pt>
                <c:pt idx="864">
                  <c:v>224099</c:v>
                </c:pt>
                <c:pt idx="865">
                  <c:v>224148</c:v>
                </c:pt>
                <c:pt idx="866">
                  <c:v>224391</c:v>
                </c:pt>
                <c:pt idx="867">
                  <c:v>224464</c:v>
                </c:pt>
                <c:pt idx="868">
                  <c:v>224598</c:v>
                </c:pt>
                <c:pt idx="869">
                  <c:v>224737</c:v>
                </c:pt>
                <c:pt idx="870">
                  <c:v>224835</c:v>
                </c:pt>
                <c:pt idx="871">
                  <c:v>225064</c:v>
                </c:pt>
                <c:pt idx="872">
                  <c:v>225142</c:v>
                </c:pt>
                <c:pt idx="873">
                  <c:v>225426</c:v>
                </c:pt>
                <c:pt idx="874">
                  <c:v>225654</c:v>
                </c:pt>
                <c:pt idx="875">
                  <c:v>225686</c:v>
                </c:pt>
                <c:pt idx="876">
                  <c:v>225869</c:v>
                </c:pt>
                <c:pt idx="877">
                  <c:v>225946</c:v>
                </c:pt>
                <c:pt idx="878">
                  <c:v>226130</c:v>
                </c:pt>
                <c:pt idx="879">
                  <c:v>226350</c:v>
                </c:pt>
                <c:pt idx="880">
                  <c:v>226547</c:v>
                </c:pt>
                <c:pt idx="881">
                  <c:v>226985</c:v>
                </c:pt>
                <c:pt idx="882">
                  <c:v>227366</c:v>
                </c:pt>
                <c:pt idx="883">
                  <c:v>227412</c:v>
                </c:pt>
                <c:pt idx="884">
                  <c:v>227690</c:v>
                </c:pt>
                <c:pt idx="885">
                  <c:v>227761</c:v>
                </c:pt>
                <c:pt idx="886">
                  <c:v>227825</c:v>
                </c:pt>
                <c:pt idx="887">
                  <c:v>227897</c:v>
                </c:pt>
                <c:pt idx="888">
                  <c:v>227961</c:v>
                </c:pt>
                <c:pt idx="889">
                  <c:v>228084</c:v>
                </c:pt>
                <c:pt idx="890">
                  <c:v>228105</c:v>
                </c:pt>
                <c:pt idx="891">
                  <c:v>228147</c:v>
                </c:pt>
                <c:pt idx="892">
                  <c:v>228165</c:v>
                </c:pt>
                <c:pt idx="893">
                  <c:v>228364</c:v>
                </c:pt>
                <c:pt idx="894">
                  <c:v>228677</c:v>
                </c:pt>
                <c:pt idx="895">
                  <c:v>228697</c:v>
                </c:pt>
                <c:pt idx="896">
                  <c:v>228714</c:v>
                </c:pt>
                <c:pt idx="897">
                  <c:v>228773</c:v>
                </c:pt>
                <c:pt idx="898">
                  <c:v>228882</c:v>
                </c:pt>
                <c:pt idx="899">
                  <c:v>230233</c:v>
                </c:pt>
                <c:pt idx="900">
                  <c:v>230811</c:v>
                </c:pt>
                <c:pt idx="901">
                  <c:v>231015</c:v>
                </c:pt>
                <c:pt idx="902">
                  <c:v>231274</c:v>
                </c:pt>
                <c:pt idx="903">
                  <c:v>231524</c:v>
                </c:pt>
                <c:pt idx="904">
                  <c:v>231713</c:v>
                </c:pt>
                <c:pt idx="905">
                  <c:v>231996</c:v>
                </c:pt>
                <c:pt idx="906">
                  <c:v>232007</c:v>
                </c:pt>
                <c:pt idx="907">
                  <c:v>232167</c:v>
                </c:pt>
                <c:pt idx="908">
                  <c:v>232311</c:v>
                </c:pt>
                <c:pt idx="909">
                  <c:v>232415</c:v>
                </c:pt>
                <c:pt idx="910">
                  <c:v>232648</c:v>
                </c:pt>
                <c:pt idx="911">
                  <c:v>232719</c:v>
                </c:pt>
                <c:pt idx="912">
                  <c:v>232919</c:v>
                </c:pt>
                <c:pt idx="913">
                  <c:v>233022</c:v>
                </c:pt>
                <c:pt idx="914">
                  <c:v>233497</c:v>
                </c:pt>
                <c:pt idx="915">
                  <c:v>233808</c:v>
                </c:pt>
                <c:pt idx="916">
                  <c:v>233940</c:v>
                </c:pt>
                <c:pt idx="917">
                  <c:v>234376</c:v>
                </c:pt>
                <c:pt idx="918">
                  <c:v>234645</c:v>
                </c:pt>
                <c:pt idx="919">
                  <c:v>234831</c:v>
                </c:pt>
                <c:pt idx="920">
                  <c:v>234979</c:v>
                </c:pt>
                <c:pt idx="921">
                  <c:v>235059</c:v>
                </c:pt>
                <c:pt idx="922">
                  <c:v>235071</c:v>
                </c:pt>
                <c:pt idx="923">
                  <c:v>235197</c:v>
                </c:pt>
                <c:pt idx="924">
                  <c:v>235259</c:v>
                </c:pt>
                <c:pt idx="925">
                  <c:v>235363</c:v>
                </c:pt>
                <c:pt idx="926">
                  <c:v>236080</c:v>
                </c:pt>
                <c:pt idx="927">
                  <c:v>236280</c:v>
                </c:pt>
                <c:pt idx="928">
                  <c:v>236927</c:v>
                </c:pt>
                <c:pt idx="929">
                  <c:v>237008</c:v>
                </c:pt>
                <c:pt idx="930">
                  <c:v>237951</c:v>
                </c:pt>
                <c:pt idx="931">
                  <c:v>238224</c:v>
                </c:pt>
                <c:pt idx="932">
                  <c:v>238896</c:v>
                </c:pt>
                <c:pt idx="933">
                  <c:v>239098</c:v>
                </c:pt>
                <c:pt idx="934">
                  <c:v>239219</c:v>
                </c:pt>
                <c:pt idx="935">
                  <c:v>239286</c:v>
                </c:pt>
                <c:pt idx="936">
                  <c:v>239326</c:v>
                </c:pt>
                <c:pt idx="937">
                  <c:v>239553</c:v>
                </c:pt>
                <c:pt idx="938">
                  <c:v>240341</c:v>
                </c:pt>
                <c:pt idx="939">
                  <c:v>240644</c:v>
                </c:pt>
                <c:pt idx="940">
                  <c:v>240820</c:v>
                </c:pt>
                <c:pt idx="941">
                  <c:v>241001</c:v>
                </c:pt>
                <c:pt idx="942">
                  <c:v>241033</c:v>
                </c:pt>
                <c:pt idx="943">
                  <c:v>241079</c:v>
                </c:pt>
                <c:pt idx="944">
                  <c:v>241113</c:v>
                </c:pt>
                <c:pt idx="945">
                  <c:v>241230</c:v>
                </c:pt>
                <c:pt idx="946">
                  <c:v>241537</c:v>
                </c:pt>
                <c:pt idx="947">
                  <c:v>241606</c:v>
                </c:pt>
                <c:pt idx="948">
                  <c:v>242364</c:v>
                </c:pt>
                <c:pt idx="949">
                  <c:v>242383</c:v>
                </c:pt>
                <c:pt idx="950">
                  <c:v>242646</c:v>
                </c:pt>
                <c:pt idx="951">
                  <c:v>243223</c:v>
                </c:pt>
                <c:pt idx="952">
                  <c:v>243274</c:v>
                </c:pt>
                <c:pt idx="953">
                  <c:v>243660</c:v>
                </c:pt>
                <c:pt idx="954">
                  <c:v>243683</c:v>
                </c:pt>
                <c:pt idx="955">
                  <c:v>244033</c:v>
                </c:pt>
                <c:pt idx="956">
                  <c:v>244278</c:v>
                </c:pt>
                <c:pt idx="957">
                  <c:v>244311</c:v>
                </c:pt>
                <c:pt idx="958">
                  <c:v>244335</c:v>
                </c:pt>
                <c:pt idx="959">
                  <c:v>245686</c:v>
                </c:pt>
                <c:pt idx="960">
                  <c:v>245768</c:v>
                </c:pt>
                <c:pt idx="961">
                  <c:v>246316</c:v>
                </c:pt>
                <c:pt idx="962">
                  <c:v>246777</c:v>
                </c:pt>
                <c:pt idx="963">
                  <c:v>247319</c:v>
                </c:pt>
                <c:pt idx="964">
                  <c:v>247615</c:v>
                </c:pt>
                <c:pt idx="965">
                  <c:v>247818</c:v>
                </c:pt>
                <c:pt idx="966">
                  <c:v>247914</c:v>
                </c:pt>
                <c:pt idx="967">
                  <c:v>248441</c:v>
                </c:pt>
                <c:pt idx="968">
                  <c:v>248632</c:v>
                </c:pt>
                <c:pt idx="969">
                  <c:v>248652</c:v>
                </c:pt>
                <c:pt idx="970">
                  <c:v>248675</c:v>
                </c:pt>
                <c:pt idx="971">
                  <c:v>248855</c:v>
                </c:pt>
                <c:pt idx="972">
                  <c:v>248907</c:v>
                </c:pt>
                <c:pt idx="973">
                  <c:v>249027</c:v>
                </c:pt>
                <c:pt idx="974">
                  <c:v>249562</c:v>
                </c:pt>
                <c:pt idx="975">
                  <c:v>249623</c:v>
                </c:pt>
                <c:pt idx="976">
                  <c:v>249884</c:v>
                </c:pt>
                <c:pt idx="977">
                  <c:v>249927</c:v>
                </c:pt>
                <c:pt idx="978">
                  <c:v>250166</c:v>
                </c:pt>
                <c:pt idx="979">
                  <c:v>250422</c:v>
                </c:pt>
                <c:pt idx="980">
                  <c:v>250643</c:v>
                </c:pt>
                <c:pt idx="981">
                  <c:v>250958</c:v>
                </c:pt>
                <c:pt idx="982">
                  <c:v>251115</c:v>
                </c:pt>
                <c:pt idx="983">
                  <c:v>251180</c:v>
                </c:pt>
                <c:pt idx="984">
                  <c:v>251314</c:v>
                </c:pt>
                <c:pt idx="985">
                  <c:v>251390</c:v>
                </c:pt>
                <c:pt idx="986">
                  <c:v>251528</c:v>
                </c:pt>
                <c:pt idx="987">
                  <c:v>251572</c:v>
                </c:pt>
                <c:pt idx="988">
                  <c:v>252142</c:v>
                </c:pt>
                <c:pt idx="989">
                  <c:v>252564</c:v>
                </c:pt>
                <c:pt idx="990">
                  <c:v>252573</c:v>
                </c:pt>
                <c:pt idx="991">
                  <c:v>252957</c:v>
                </c:pt>
                <c:pt idx="992">
                  <c:v>253920</c:v>
                </c:pt>
                <c:pt idx="993">
                  <c:v>254049</c:v>
                </c:pt>
                <c:pt idx="994">
                  <c:v>254201</c:v>
                </c:pt>
                <c:pt idx="995">
                  <c:v>254322</c:v>
                </c:pt>
                <c:pt idx="996">
                  <c:v>254357</c:v>
                </c:pt>
                <c:pt idx="997">
                  <c:v>254367</c:v>
                </c:pt>
                <c:pt idx="998">
                  <c:v>254556</c:v>
                </c:pt>
                <c:pt idx="999">
                  <c:v>254659</c:v>
                </c:pt>
              </c:numCache>
            </c:numRef>
          </c:xVal>
          <c:yVal>
            <c:numRef>
              <c:f>'[cordic error.xlsx]Sheet1'!$T$2:$T$1002</c:f>
              <c:numCache>
                <c:formatCode>General</c:formatCode>
                <c:ptCount val="1001"/>
                <c:pt idx="0">
                  <c:v>9.1576115598811043E-6</c:v>
                </c:pt>
                <c:pt idx="1">
                  <c:v>9.1576115598811043E-6</c:v>
                </c:pt>
                <c:pt idx="2">
                  <c:v>9.1576115598811043E-6</c:v>
                </c:pt>
                <c:pt idx="3">
                  <c:v>9.1576115598811043E-6</c:v>
                </c:pt>
                <c:pt idx="4">
                  <c:v>9.1576115598811043E-6</c:v>
                </c:pt>
                <c:pt idx="5">
                  <c:v>9.1576115598811043E-6</c:v>
                </c:pt>
                <c:pt idx="6">
                  <c:v>9.1576115598811043E-6</c:v>
                </c:pt>
                <c:pt idx="7">
                  <c:v>9.1576115598811043E-6</c:v>
                </c:pt>
                <c:pt idx="8">
                  <c:v>9.1576115598811043E-6</c:v>
                </c:pt>
                <c:pt idx="9">
                  <c:v>9.1576115598811043E-6</c:v>
                </c:pt>
                <c:pt idx="10">
                  <c:v>9.1576115598811043E-6</c:v>
                </c:pt>
                <c:pt idx="11">
                  <c:v>9.1576115598811043E-6</c:v>
                </c:pt>
                <c:pt idx="12">
                  <c:v>9.1576115598811043E-6</c:v>
                </c:pt>
                <c:pt idx="13">
                  <c:v>9.1576115598811043E-6</c:v>
                </c:pt>
                <c:pt idx="14">
                  <c:v>9.1576115598811043E-6</c:v>
                </c:pt>
                <c:pt idx="15">
                  <c:v>9.1576115598811043E-6</c:v>
                </c:pt>
                <c:pt idx="16">
                  <c:v>9.1576115598811043E-6</c:v>
                </c:pt>
                <c:pt idx="17">
                  <c:v>1.4913702587770456E-5</c:v>
                </c:pt>
                <c:pt idx="18">
                  <c:v>1.4913702587770456E-5</c:v>
                </c:pt>
                <c:pt idx="19">
                  <c:v>1.4913702587770456E-5</c:v>
                </c:pt>
                <c:pt idx="20">
                  <c:v>1.4913702587770456E-5</c:v>
                </c:pt>
                <c:pt idx="21">
                  <c:v>1.4913702587770456E-5</c:v>
                </c:pt>
                <c:pt idx="22">
                  <c:v>1.4913702587770456E-5</c:v>
                </c:pt>
                <c:pt idx="23">
                  <c:v>1.4913702587770456E-5</c:v>
                </c:pt>
                <c:pt idx="24">
                  <c:v>1.4913702587770456E-5</c:v>
                </c:pt>
                <c:pt idx="25">
                  <c:v>1.4913702587770456E-5</c:v>
                </c:pt>
                <c:pt idx="26">
                  <c:v>2.3015099167908957E-5</c:v>
                </c:pt>
                <c:pt idx="27">
                  <c:v>2.3015099167908957E-5</c:v>
                </c:pt>
                <c:pt idx="28">
                  <c:v>2.3015099167908957E-5</c:v>
                </c:pt>
                <c:pt idx="29">
                  <c:v>2.3015099167908957E-5</c:v>
                </c:pt>
                <c:pt idx="30">
                  <c:v>2.3015099167908957E-5</c:v>
                </c:pt>
                <c:pt idx="31">
                  <c:v>2.3015099167908957E-5</c:v>
                </c:pt>
                <c:pt idx="32">
                  <c:v>2.3015099167908957E-5</c:v>
                </c:pt>
                <c:pt idx="33">
                  <c:v>2.3015099167908957E-5</c:v>
                </c:pt>
                <c:pt idx="34">
                  <c:v>2.3015099167908957E-5</c:v>
                </c:pt>
                <c:pt idx="35">
                  <c:v>2.3015099167908957E-5</c:v>
                </c:pt>
                <c:pt idx="36">
                  <c:v>2.3015099167908957E-5</c:v>
                </c:pt>
                <c:pt idx="37">
                  <c:v>2.3015099167908957E-5</c:v>
                </c:pt>
                <c:pt idx="38">
                  <c:v>2.3015099167908957E-5</c:v>
                </c:pt>
                <c:pt idx="39">
                  <c:v>2.3015099167908957E-5</c:v>
                </c:pt>
                <c:pt idx="40">
                  <c:v>2.3015099167908957E-5</c:v>
                </c:pt>
                <c:pt idx="41">
                  <c:v>2.3015099167908957E-5</c:v>
                </c:pt>
                <c:pt idx="42">
                  <c:v>2.3015099167908957E-5</c:v>
                </c:pt>
                <c:pt idx="43">
                  <c:v>2.3015099167908957E-5</c:v>
                </c:pt>
                <c:pt idx="44">
                  <c:v>4.2069372676172969E-5</c:v>
                </c:pt>
                <c:pt idx="45">
                  <c:v>4.2069372676172969E-5</c:v>
                </c:pt>
                <c:pt idx="46">
                  <c:v>4.2069372676172969E-5</c:v>
                </c:pt>
                <c:pt idx="47">
                  <c:v>4.2069372676172969E-5</c:v>
                </c:pt>
                <c:pt idx="48">
                  <c:v>4.2069372676172969E-5</c:v>
                </c:pt>
                <c:pt idx="49">
                  <c:v>4.2069372676172969E-5</c:v>
                </c:pt>
                <c:pt idx="50">
                  <c:v>4.2069372676172969E-5</c:v>
                </c:pt>
                <c:pt idx="51">
                  <c:v>4.2069372676172969E-5</c:v>
                </c:pt>
                <c:pt idx="52">
                  <c:v>4.2069372676172969E-5</c:v>
                </c:pt>
                <c:pt idx="53">
                  <c:v>4.2069372676172969E-5</c:v>
                </c:pt>
                <c:pt idx="54">
                  <c:v>4.2069372676172969E-5</c:v>
                </c:pt>
                <c:pt idx="55">
                  <c:v>4.2069372676172969E-5</c:v>
                </c:pt>
                <c:pt idx="56">
                  <c:v>4.2069372676172969E-5</c:v>
                </c:pt>
                <c:pt idx="57">
                  <c:v>4.2069372676172969E-5</c:v>
                </c:pt>
                <c:pt idx="58">
                  <c:v>4.2069372676172969E-5</c:v>
                </c:pt>
                <c:pt idx="59">
                  <c:v>4.2069372676172969E-5</c:v>
                </c:pt>
                <c:pt idx="60">
                  <c:v>4.2069372676172969E-5</c:v>
                </c:pt>
                <c:pt idx="61">
                  <c:v>4.2069372676172969E-5</c:v>
                </c:pt>
                <c:pt idx="62">
                  <c:v>4.2069372676172969E-5</c:v>
                </c:pt>
                <c:pt idx="63">
                  <c:v>4.2069372676172969E-5</c:v>
                </c:pt>
                <c:pt idx="64">
                  <c:v>1.938813830135831E-6</c:v>
                </c:pt>
                <c:pt idx="65">
                  <c:v>1.938813830135831E-6</c:v>
                </c:pt>
                <c:pt idx="66">
                  <c:v>1.938813830135831E-6</c:v>
                </c:pt>
                <c:pt idx="67">
                  <c:v>1.938813830135831E-6</c:v>
                </c:pt>
                <c:pt idx="68">
                  <c:v>1.938813830135831E-6</c:v>
                </c:pt>
                <c:pt idx="69">
                  <c:v>1.938813830135831E-6</c:v>
                </c:pt>
                <c:pt idx="70">
                  <c:v>1.938813830135831E-6</c:v>
                </c:pt>
                <c:pt idx="71">
                  <c:v>1.938813830135831E-6</c:v>
                </c:pt>
                <c:pt idx="72">
                  <c:v>1.938813830135831E-6</c:v>
                </c:pt>
                <c:pt idx="73">
                  <c:v>1.938813830135831E-6</c:v>
                </c:pt>
                <c:pt idx="74">
                  <c:v>1.938813830135831E-6</c:v>
                </c:pt>
                <c:pt idx="75">
                  <c:v>1.938813830135831E-6</c:v>
                </c:pt>
                <c:pt idx="76">
                  <c:v>1.938813830135831E-6</c:v>
                </c:pt>
                <c:pt idx="77">
                  <c:v>9.8613169407603626E-5</c:v>
                </c:pt>
                <c:pt idx="78">
                  <c:v>9.8613169407603626E-5</c:v>
                </c:pt>
                <c:pt idx="79">
                  <c:v>9.8613169407603626E-5</c:v>
                </c:pt>
                <c:pt idx="80">
                  <c:v>9.8613169407603626E-5</c:v>
                </c:pt>
                <c:pt idx="81">
                  <c:v>9.8613169407603626E-5</c:v>
                </c:pt>
                <c:pt idx="82">
                  <c:v>9.8613169407603626E-5</c:v>
                </c:pt>
                <c:pt idx="83">
                  <c:v>9.8613169407603626E-5</c:v>
                </c:pt>
                <c:pt idx="84">
                  <c:v>9.8613169407603626E-5</c:v>
                </c:pt>
                <c:pt idx="85">
                  <c:v>9.8613169407603626E-5</c:v>
                </c:pt>
                <c:pt idx="86">
                  <c:v>9.8613169407603626E-5</c:v>
                </c:pt>
                <c:pt idx="87">
                  <c:v>9.8613169407603626E-5</c:v>
                </c:pt>
                <c:pt idx="88">
                  <c:v>9.8613169407603626E-5</c:v>
                </c:pt>
                <c:pt idx="89">
                  <c:v>9.8613169407603626E-5</c:v>
                </c:pt>
                <c:pt idx="90">
                  <c:v>9.8613169407603626E-5</c:v>
                </c:pt>
                <c:pt idx="91">
                  <c:v>9.8613169407603626E-5</c:v>
                </c:pt>
                <c:pt idx="92">
                  <c:v>9.8613169407603626E-5</c:v>
                </c:pt>
                <c:pt idx="93">
                  <c:v>9.8613169407603626E-5</c:v>
                </c:pt>
                <c:pt idx="94">
                  <c:v>1.2864554130776762E-5</c:v>
                </c:pt>
                <c:pt idx="95">
                  <c:v>1.2864554130776762E-5</c:v>
                </c:pt>
                <c:pt idx="96">
                  <c:v>1.2864554130776762E-5</c:v>
                </c:pt>
                <c:pt idx="97">
                  <c:v>1.2864554130776762E-5</c:v>
                </c:pt>
                <c:pt idx="98">
                  <c:v>1.2864554130776762E-5</c:v>
                </c:pt>
                <c:pt idx="99">
                  <c:v>1.2864554130776762E-5</c:v>
                </c:pt>
                <c:pt idx="100">
                  <c:v>1.2864554130776762E-5</c:v>
                </c:pt>
                <c:pt idx="101">
                  <c:v>1.2864554130776762E-5</c:v>
                </c:pt>
                <c:pt idx="102">
                  <c:v>1.2864554130776762E-5</c:v>
                </c:pt>
                <c:pt idx="103">
                  <c:v>1.2864554130776762E-5</c:v>
                </c:pt>
                <c:pt idx="104">
                  <c:v>1.2864554130776762E-5</c:v>
                </c:pt>
                <c:pt idx="105">
                  <c:v>1.2864554130776762E-5</c:v>
                </c:pt>
                <c:pt idx="106">
                  <c:v>1.2864554130776762E-5</c:v>
                </c:pt>
                <c:pt idx="107">
                  <c:v>1.2864554130776762E-5</c:v>
                </c:pt>
                <c:pt idx="108">
                  <c:v>7.8811958360496638E-6</c:v>
                </c:pt>
                <c:pt idx="109">
                  <c:v>7.8811958360496638E-6</c:v>
                </c:pt>
                <c:pt idx="110">
                  <c:v>7.8811958360496638E-6</c:v>
                </c:pt>
                <c:pt idx="111">
                  <c:v>7.8811958360496638E-6</c:v>
                </c:pt>
                <c:pt idx="112">
                  <c:v>7.8811958360496638E-6</c:v>
                </c:pt>
                <c:pt idx="113">
                  <c:v>7.8811958360496638E-6</c:v>
                </c:pt>
                <c:pt idx="114">
                  <c:v>7.8811958360496638E-6</c:v>
                </c:pt>
                <c:pt idx="115">
                  <c:v>7.8811958360496638E-6</c:v>
                </c:pt>
                <c:pt idx="116">
                  <c:v>7.8811958360496638E-6</c:v>
                </c:pt>
                <c:pt idx="117">
                  <c:v>7.8811958360496638E-6</c:v>
                </c:pt>
                <c:pt idx="118">
                  <c:v>7.8811958360496638E-6</c:v>
                </c:pt>
                <c:pt idx="119">
                  <c:v>7.8811958360496638E-6</c:v>
                </c:pt>
                <c:pt idx="120">
                  <c:v>1.1785746616008852E-4</c:v>
                </c:pt>
                <c:pt idx="121">
                  <c:v>1.1785746616008852E-4</c:v>
                </c:pt>
                <c:pt idx="122">
                  <c:v>1.1785746616008852E-4</c:v>
                </c:pt>
                <c:pt idx="123">
                  <c:v>1.1785746616008852E-4</c:v>
                </c:pt>
                <c:pt idx="124">
                  <c:v>1.1785746616008852E-4</c:v>
                </c:pt>
                <c:pt idx="125">
                  <c:v>1.1785746616008852E-4</c:v>
                </c:pt>
                <c:pt idx="126">
                  <c:v>1.1785746616008852E-4</c:v>
                </c:pt>
                <c:pt idx="127">
                  <c:v>1.1785746616008852E-4</c:v>
                </c:pt>
                <c:pt idx="128">
                  <c:v>1.1785746616008852E-4</c:v>
                </c:pt>
                <c:pt idx="129">
                  <c:v>1.1785746616008852E-4</c:v>
                </c:pt>
                <c:pt idx="130">
                  <c:v>1.1785746616008852E-4</c:v>
                </c:pt>
                <c:pt idx="131">
                  <c:v>1.1785746616008852E-4</c:v>
                </c:pt>
                <c:pt idx="132">
                  <c:v>1.1785746616008852E-4</c:v>
                </c:pt>
                <c:pt idx="133">
                  <c:v>1.1785746616008852E-4</c:v>
                </c:pt>
                <c:pt idx="134">
                  <c:v>1.1785746616008852E-4</c:v>
                </c:pt>
                <c:pt idx="135">
                  <c:v>1.1785746616008852E-4</c:v>
                </c:pt>
                <c:pt idx="136">
                  <c:v>4.1250571499289542E-5</c:v>
                </c:pt>
                <c:pt idx="137">
                  <c:v>4.1250571499289542E-5</c:v>
                </c:pt>
                <c:pt idx="138">
                  <c:v>4.1250571499289542E-5</c:v>
                </c:pt>
                <c:pt idx="139">
                  <c:v>4.1250571499289542E-5</c:v>
                </c:pt>
                <c:pt idx="140">
                  <c:v>4.1250571499289542E-5</c:v>
                </c:pt>
                <c:pt idx="141">
                  <c:v>4.1250571499289542E-5</c:v>
                </c:pt>
                <c:pt idx="142">
                  <c:v>4.1250571499289542E-5</c:v>
                </c:pt>
                <c:pt idx="143">
                  <c:v>4.1250571499289542E-5</c:v>
                </c:pt>
                <c:pt idx="144">
                  <c:v>4.1250571499289542E-5</c:v>
                </c:pt>
                <c:pt idx="145">
                  <c:v>4.1250571499289542E-5</c:v>
                </c:pt>
                <c:pt idx="146">
                  <c:v>4.1250571499289542E-5</c:v>
                </c:pt>
                <c:pt idx="147">
                  <c:v>4.1250571499289542E-5</c:v>
                </c:pt>
                <c:pt idx="148">
                  <c:v>4.1250571499289542E-5</c:v>
                </c:pt>
                <c:pt idx="149">
                  <c:v>4.1250571499289542E-5</c:v>
                </c:pt>
                <c:pt idx="150">
                  <c:v>4.1250571499289542E-5</c:v>
                </c:pt>
                <c:pt idx="151">
                  <c:v>4.1250571499289542E-5</c:v>
                </c:pt>
                <c:pt idx="152">
                  <c:v>4.1250571499289542E-5</c:v>
                </c:pt>
                <c:pt idx="153">
                  <c:v>4.1250571499289542E-5</c:v>
                </c:pt>
                <c:pt idx="154">
                  <c:v>4.1250571499289542E-5</c:v>
                </c:pt>
                <c:pt idx="155">
                  <c:v>4.1250571499289542E-5</c:v>
                </c:pt>
                <c:pt idx="156">
                  <c:v>4.1250571499289542E-5</c:v>
                </c:pt>
                <c:pt idx="157">
                  <c:v>1.7361216387754346E-7</c:v>
                </c:pt>
                <c:pt idx="158">
                  <c:v>1.7361216387754346E-7</c:v>
                </c:pt>
                <c:pt idx="159">
                  <c:v>1.7361216387754346E-7</c:v>
                </c:pt>
                <c:pt idx="160">
                  <c:v>1.7361216387754346E-7</c:v>
                </c:pt>
                <c:pt idx="161">
                  <c:v>1.7361216387754346E-7</c:v>
                </c:pt>
                <c:pt idx="162">
                  <c:v>1.7361216387754346E-7</c:v>
                </c:pt>
                <c:pt idx="163">
                  <c:v>1.7361216387754346E-7</c:v>
                </c:pt>
                <c:pt idx="164">
                  <c:v>1.7361216387754346E-7</c:v>
                </c:pt>
                <c:pt idx="165">
                  <c:v>1.7361216387754346E-7</c:v>
                </c:pt>
                <c:pt idx="166">
                  <c:v>1.7361216387754346E-7</c:v>
                </c:pt>
                <c:pt idx="167">
                  <c:v>1.7361216387754346E-7</c:v>
                </c:pt>
                <c:pt idx="168">
                  <c:v>1.7361216387754346E-7</c:v>
                </c:pt>
                <c:pt idx="169">
                  <c:v>1.7361216387754346E-7</c:v>
                </c:pt>
                <c:pt idx="170">
                  <c:v>1.7361216387754346E-7</c:v>
                </c:pt>
                <c:pt idx="171">
                  <c:v>1.7361216387754346E-7</c:v>
                </c:pt>
                <c:pt idx="172">
                  <c:v>1.7361216387754346E-7</c:v>
                </c:pt>
                <c:pt idx="173">
                  <c:v>1.7361216387754346E-7</c:v>
                </c:pt>
                <c:pt idx="174">
                  <c:v>1.7361216387754346E-7</c:v>
                </c:pt>
                <c:pt idx="175">
                  <c:v>1.7361216387754346E-7</c:v>
                </c:pt>
                <c:pt idx="176">
                  <c:v>1.7361216387754346E-7</c:v>
                </c:pt>
                <c:pt idx="177">
                  <c:v>2.6910696218047974E-5</c:v>
                </c:pt>
                <c:pt idx="178">
                  <c:v>2.6910696218047974E-5</c:v>
                </c:pt>
                <c:pt idx="179">
                  <c:v>2.6910696218047974E-5</c:v>
                </c:pt>
                <c:pt idx="180">
                  <c:v>2.6910696218047974E-5</c:v>
                </c:pt>
                <c:pt idx="181">
                  <c:v>2.6910696218047974E-5</c:v>
                </c:pt>
                <c:pt idx="182">
                  <c:v>2.6910696218047974E-5</c:v>
                </c:pt>
                <c:pt idx="183">
                  <c:v>2.6910696218047974E-5</c:v>
                </c:pt>
                <c:pt idx="184">
                  <c:v>2.6910696218047974E-5</c:v>
                </c:pt>
                <c:pt idx="185">
                  <c:v>2.6910696218047974E-5</c:v>
                </c:pt>
                <c:pt idx="186">
                  <c:v>2.6910696218047974E-5</c:v>
                </c:pt>
                <c:pt idx="187">
                  <c:v>2.6910696218047974E-5</c:v>
                </c:pt>
                <c:pt idx="188">
                  <c:v>2.6910696218047974E-5</c:v>
                </c:pt>
                <c:pt idx="189">
                  <c:v>2.6910696218047974E-5</c:v>
                </c:pt>
                <c:pt idx="190">
                  <c:v>2.6910696218047974E-5</c:v>
                </c:pt>
                <c:pt idx="191">
                  <c:v>2.6910696218047974E-5</c:v>
                </c:pt>
                <c:pt idx="192">
                  <c:v>2.6910696218047974E-5</c:v>
                </c:pt>
                <c:pt idx="193">
                  <c:v>2.6910696218047974E-5</c:v>
                </c:pt>
                <c:pt idx="194">
                  <c:v>2.6910696218047974E-5</c:v>
                </c:pt>
                <c:pt idx="195">
                  <c:v>2.6910696218047974E-5</c:v>
                </c:pt>
                <c:pt idx="196">
                  <c:v>2.6910696218047974E-5</c:v>
                </c:pt>
                <c:pt idx="197">
                  <c:v>2.6910696218047974E-5</c:v>
                </c:pt>
                <c:pt idx="198">
                  <c:v>2.6910696218047974E-5</c:v>
                </c:pt>
                <c:pt idx="199">
                  <c:v>2.6910696218047974E-5</c:v>
                </c:pt>
                <c:pt idx="200">
                  <c:v>2.6910696218047974E-5</c:v>
                </c:pt>
                <c:pt idx="201">
                  <c:v>1.2972436566513997E-4</c:v>
                </c:pt>
                <c:pt idx="202">
                  <c:v>1.2972436566513997E-4</c:v>
                </c:pt>
                <c:pt idx="203">
                  <c:v>1.2972436566513997E-4</c:v>
                </c:pt>
                <c:pt idx="204">
                  <c:v>1.2972436566513997E-4</c:v>
                </c:pt>
                <c:pt idx="205">
                  <c:v>1.2972436566513997E-4</c:v>
                </c:pt>
                <c:pt idx="206">
                  <c:v>1.2972436566513997E-4</c:v>
                </c:pt>
                <c:pt idx="207">
                  <c:v>1.2972436566513997E-4</c:v>
                </c:pt>
                <c:pt idx="208">
                  <c:v>1.2972436566513997E-4</c:v>
                </c:pt>
                <c:pt idx="209">
                  <c:v>1.2972436566513997E-4</c:v>
                </c:pt>
                <c:pt idx="210">
                  <c:v>1.2972436566513997E-4</c:v>
                </c:pt>
                <c:pt idx="211">
                  <c:v>1.2972436566513997E-4</c:v>
                </c:pt>
                <c:pt idx="212">
                  <c:v>1.2972436566513997E-4</c:v>
                </c:pt>
                <c:pt idx="213">
                  <c:v>1.2972436566513997E-4</c:v>
                </c:pt>
                <c:pt idx="214">
                  <c:v>1.2972436566513997E-4</c:v>
                </c:pt>
                <c:pt idx="215">
                  <c:v>1.2972436566513997E-4</c:v>
                </c:pt>
                <c:pt idx="216">
                  <c:v>1.2972436566513997E-4</c:v>
                </c:pt>
                <c:pt idx="217">
                  <c:v>5.6823712217756879E-6</c:v>
                </c:pt>
                <c:pt idx="218">
                  <c:v>5.6823712217756879E-6</c:v>
                </c:pt>
                <c:pt idx="219">
                  <c:v>5.6823712217756879E-6</c:v>
                </c:pt>
                <c:pt idx="220">
                  <c:v>5.6823712217756879E-6</c:v>
                </c:pt>
                <c:pt idx="221">
                  <c:v>5.6823712217756879E-6</c:v>
                </c:pt>
                <c:pt idx="222">
                  <c:v>5.6823712217756879E-6</c:v>
                </c:pt>
                <c:pt idx="223">
                  <c:v>5.6823712217756879E-6</c:v>
                </c:pt>
                <c:pt idx="224">
                  <c:v>5.6823712217756879E-6</c:v>
                </c:pt>
                <c:pt idx="225">
                  <c:v>5.6823712217756879E-6</c:v>
                </c:pt>
                <c:pt idx="226">
                  <c:v>5.6823712217756879E-6</c:v>
                </c:pt>
                <c:pt idx="227">
                  <c:v>5.6823712217756879E-6</c:v>
                </c:pt>
                <c:pt idx="228">
                  <c:v>5.6823712217756879E-6</c:v>
                </c:pt>
                <c:pt idx="229">
                  <c:v>5.6823712217756879E-6</c:v>
                </c:pt>
                <c:pt idx="230">
                  <c:v>5.6823712217756879E-6</c:v>
                </c:pt>
                <c:pt idx="231">
                  <c:v>5.6823712217756879E-6</c:v>
                </c:pt>
                <c:pt idx="232">
                  <c:v>1.6216830418696913E-5</c:v>
                </c:pt>
                <c:pt idx="233">
                  <c:v>1.6216830418696913E-5</c:v>
                </c:pt>
                <c:pt idx="234">
                  <c:v>1.6216830418696913E-5</c:v>
                </c:pt>
                <c:pt idx="235">
                  <c:v>1.6216830418696913E-5</c:v>
                </c:pt>
                <c:pt idx="236">
                  <c:v>1.6216830418696913E-5</c:v>
                </c:pt>
                <c:pt idx="237">
                  <c:v>1.6216830418696913E-5</c:v>
                </c:pt>
                <c:pt idx="238">
                  <c:v>1.6216830418696913E-5</c:v>
                </c:pt>
                <c:pt idx="239">
                  <c:v>1.6216830418696913E-5</c:v>
                </c:pt>
                <c:pt idx="240">
                  <c:v>1.6216830418696913E-5</c:v>
                </c:pt>
                <c:pt idx="241">
                  <c:v>1.6216830418696913E-5</c:v>
                </c:pt>
                <c:pt idx="242">
                  <c:v>1.6216830418696913E-5</c:v>
                </c:pt>
                <c:pt idx="243">
                  <c:v>1.6216830418696913E-5</c:v>
                </c:pt>
                <c:pt idx="244">
                  <c:v>1.6216830418696913E-5</c:v>
                </c:pt>
                <c:pt idx="245">
                  <c:v>1.6216830418696913E-5</c:v>
                </c:pt>
                <c:pt idx="246">
                  <c:v>1.6216830418696913E-5</c:v>
                </c:pt>
                <c:pt idx="247">
                  <c:v>1.6216830418696913E-5</c:v>
                </c:pt>
                <c:pt idx="248">
                  <c:v>8.844947066437437E-5</c:v>
                </c:pt>
                <c:pt idx="249">
                  <c:v>8.844947066437437E-5</c:v>
                </c:pt>
                <c:pt idx="250">
                  <c:v>8.844947066437437E-5</c:v>
                </c:pt>
                <c:pt idx="251">
                  <c:v>8.844947066437437E-5</c:v>
                </c:pt>
                <c:pt idx="252">
                  <c:v>8.844947066437437E-5</c:v>
                </c:pt>
                <c:pt idx="253">
                  <c:v>8.844947066437437E-5</c:v>
                </c:pt>
                <c:pt idx="254">
                  <c:v>8.844947066437437E-5</c:v>
                </c:pt>
                <c:pt idx="255">
                  <c:v>8.844947066437437E-5</c:v>
                </c:pt>
                <c:pt idx="256">
                  <c:v>8.844947066437437E-5</c:v>
                </c:pt>
                <c:pt idx="257">
                  <c:v>8.844947066437437E-5</c:v>
                </c:pt>
                <c:pt idx="258">
                  <c:v>8.844947066437437E-5</c:v>
                </c:pt>
                <c:pt idx="259">
                  <c:v>8.844947066437437E-5</c:v>
                </c:pt>
                <c:pt idx="260">
                  <c:v>8.844947066437437E-5</c:v>
                </c:pt>
                <c:pt idx="261">
                  <c:v>8.844947066437437E-5</c:v>
                </c:pt>
                <c:pt idx="262">
                  <c:v>5.0155968221563146E-7</c:v>
                </c:pt>
                <c:pt idx="263">
                  <c:v>5.0155968221563146E-7</c:v>
                </c:pt>
                <c:pt idx="264">
                  <c:v>5.0155968221563146E-7</c:v>
                </c:pt>
                <c:pt idx="265">
                  <c:v>5.0155968221563146E-7</c:v>
                </c:pt>
                <c:pt idx="266">
                  <c:v>5.0155968221563146E-7</c:v>
                </c:pt>
                <c:pt idx="267">
                  <c:v>5.0155968221563146E-7</c:v>
                </c:pt>
                <c:pt idx="268">
                  <c:v>5.0155968221563146E-7</c:v>
                </c:pt>
                <c:pt idx="269">
                  <c:v>5.0155968221563146E-7</c:v>
                </c:pt>
                <c:pt idx="270">
                  <c:v>5.0155968221563146E-7</c:v>
                </c:pt>
                <c:pt idx="271">
                  <c:v>5.0155968221563146E-7</c:v>
                </c:pt>
                <c:pt idx="272">
                  <c:v>5.0155968221563146E-7</c:v>
                </c:pt>
                <c:pt idx="273">
                  <c:v>5.0155968221563146E-7</c:v>
                </c:pt>
                <c:pt idx="274">
                  <c:v>3.5655616892446715E-5</c:v>
                </c:pt>
                <c:pt idx="275">
                  <c:v>3.5655616892446715E-5</c:v>
                </c:pt>
                <c:pt idx="276">
                  <c:v>3.5655616892446715E-5</c:v>
                </c:pt>
                <c:pt idx="277">
                  <c:v>3.5655616892446715E-5</c:v>
                </c:pt>
                <c:pt idx="278">
                  <c:v>3.5655616892446715E-5</c:v>
                </c:pt>
                <c:pt idx="279">
                  <c:v>3.5655616892446715E-5</c:v>
                </c:pt>
                <c:pt idx="280">
                  <c:v>3.5655616892446715E-5</c:v>
                </c:pt>
                <c:pt idx="281">
                  <c:v>3.5655616892446715E-5</c:v>
                </c:pt>
                <c:pt idx="282">
                  <c:v>3.5655616892446715E-5</c:v>
                </c:pt>
                <c:pt idx="283">
                  <c:v>3.5655616892446715E-5</c:v>
                </c:pt>
                <c:pt idx="284">
                  <c:v>3.5655616892446715E-5</c:v>
                </c:pt>
                <c:pt idx="285">
                  <c:v>3.5655616892446715E-5</c:v>
                </c:pt>
                <c:pt idx="286">
                  <c:v>3.5655616892446715E-5</c:v>
                </c:pt>
                <c:pt idx="287">
                  <c:v>3.5655616892446715E-5</c:v>
                </c:pt>
                <c:pt idx="288">
                  <c:v>3.5655616892446715E-5</c:v>
                </c:pt>
                <c:pt idx="289">
                  <c:v>1.7392332883532429E-4</c:v>
                </c:pt>
                <c:pt idx="290">
                  <c:v>1.7392332883532429E-4</c:v>
                </c:pt>
                <c:pt idx="291">
                  <c:v>1.7392332883532429E-4</c:v>
                </c:pt>
                <c:pt idx="292">
                  <c:v>1.7392332883532429E-4</c:v>
                </c:pt>
                <c:pt idx="293">
                  <c:v>1.7392332883532429E-4</c:v>
                </c:pt>
                <c:pt idx="294">
                  <c:v>1.7392332883532429E-4</c:v>
                </c:pt>
                <c:pt idx="295">
                  <c:v>1.7392332883532429E-4</c:v>
                </c:pt>
                <c:pt idx="296">
                  <c:v>1.7392332883532429E-4</c:v>
                </c:pt>
                <c:pt idx="297">
                  <c:v>1.7392332883532429E-4</c:v>
                </c:pt>
                <c:pt idx="298">
                  <c:v>1.7392332883532429E-4</c:v>
                </c:pt>
                <c:pt idx="299">
                  <c:v>1.7392332883532429E-4</c:v>
                </c:pt>
                <c:pt idx="300">
                  <c:v>1.7392332883532429E-4</c:v>
                </c:pt>
                <c:pt idx="301">
                  <c:v>1.6770735336651098E-5</c:v>
                </c:pt>
                <c:pt idx="302">
                  <c:v>1.6770735336651098E-5</c:v>
                </c:pt>
                <c:pt idx="303">
                  <c:v>1.6770735336651098E-5</c:v>
                </c:pt>
                <c:pt idx="304">
                  <c:v>1.6770735336651098E-5</c:v>
                </c:pt>
                <c:pt idx="305">
                  <c:v>1.6770735336651098E-5</c:v>
                </c:pt>
                <c:pt idx="306">
                  <c:v>1.6770735336651098E-5</c:v>
                </c:pt>
                <c:pt idx="307">
                  <c:v>1.6770735336651098E-5</c:v>
                </c:pt>
                <c:pt idx="308">
                  <c:v>1.6770735336651098E-5</c:v>
                </c:pt>
                <c:pt idx="309">
                  <c:v>1.6770735336651098E-5</c:v>
                </c:pt>
                <c:pt idx="310">
                  <c:v>1.6770735336651098E-5</c:v>
                </c:pt>
                <c:pt idx="311">
                  <c:v>1.6770735336651098E-5</c:v>
                </c:pt>
                <c:pt idx="312">
                  <c:v>1.6770735336651098E-5</c:v>
                </c:pt>
                <c:pt idx="313">
                  <c:v>1.6770735336651098E-5</c:v>
                </c:pt>
                <c:pt idx="314">
                  <c:v>3.6040211417610105E-6</c:v>
                </c:pt>
                <c:pt idx="315">
                  <c:v>3.6040211417610105E-6</c:v>
                </c:pt>
                <c:pt idx="316">
                  <c:v>3.6040211417610105E-6</c:v>
                </c:pt>
                <c:pt idx="317">
                  <c:v>3.6040211417610105E-6</c:v>
                </c:pt>
                <c:pt idx="318">
                  <c:v>3.6040211417610105E-6</c:v>
                </c:pt>
                <c:pt idx="319">
                  <c:v>3.6040211417610105E-6</c:v>
                </c:pt>
                <c:pt idx="320">
                  <c:v>3.6040211417610105E-6</c:v>
                </c:pt>
                <c:pt idx="321">
                  <c:v>3.6040211417610105E-6</c:v>
                </c:pt>
                <c:pt idx="322">
                  <c:v>3.6040211417610105E-6</c:v>
                </c:pt>
                <c:pt idx="323">
                  <c:v>3.6040211417610105E-6</c:v>
                </c:pt>
                <c:pt idx="324">
                  <c:v>3.6040211417610105E-6</c:v>
                </c:pt>
                <c:pt idx="325">
                  <c:v>4.224867603091975E-3</c:v>
                </c:pt>
                <c:pt idx="326">
                  <c:v>4.224867603091975E-3</c:v>
                </c:pt>
                <c:pt idx="327">
                  <c:v>4.224867603091975E-3</c:v>
                </c:pt>
                <c:pt idx="328">
                  <c:v>4.224867603091975E-3</c:v>
                </c:pt>
                <c:pt idx="329">
                  <c:v>4.224867603091975E-3</c:v>
                </c:pt>
                <c:pt idx="330">
                  <c:v>4.224867603091975E-3</c:v>
                </c:pt>
                <c:pt idx="331">
                  <c:v>4.224867603091975E-3</c:v>
                </c:pt>
                <c:pt idx="332">
                  <c:v>4.224867603091975E-3</c:v>
                </c:pt>
                <c:pt idx="333">
                  <c:v>4.224867603091975E-3</c:v>
                </c:pt>
                <c:pt idx="334">
                  <c:v>4.224867603091975E-3</c:v>
                </c:pt>
                <c:pt idx="335">
                  <c:v>4.224867603091975E-3</c:v>
                </c:pt>
                <c:pt idx="336">
                  <c:v>4.224867603091975E-3</c:v>
                </c:pt>
                <c:pt idx="337">
                  <c:v>4.224867603091975E-3</c:v>
                </c:pt>
                <c:pt idx="338">
                  <c:v>4.224867603091975E-3</c:v>
                </c:pt>
                <c:pt idx="339">
                  <c:v>4.224867603091975E-3</c:v>
                </c:pt>
                <c:pt idx="340">
                  <c:v>4.224867603091975E-3</c:v>
                </c:pt>
                <c:pt idx="341">
                  <c:v>3.1617181054393895E-5</c:v>
                </c:pt>
                <c:pt idx="342">
                  <c:v>3.1617181054393895E-5</c:v>
                </c:pt>
                <c:pt idx="343">
                  <c:v>3.1617181054393895E-5</c:v>
                </c:pt>
                <c:pt idx="344">
                  <c:v>3.1617181054393895E-5</c:v>
                </c:pt>
                <c:pt idx="345">
                  <c:v>3.1617181054393895E-5</c:v>
                </c:pt>
                <c:pt idx="346">
                  <c:v>3.1617181054393895E-5</c:v>
                </c:pt>
                <c:pt idx="347">
                  <c:v>3.1617181054393895E-5</c:v>
                </c:pt>
                <c:pt idx="348">
                  <c:v>3.1617181054393895E-5</c:v>
                </c:pt>
                <c:pt idx="349">
                  <c:v>3.1617181054393895E-5</c:v>
                </c:pt>
                <c:pt idx="350">
                  <c:v>3.1617181054393895E-5</c:v>
                </c:pt>
                <c:pt idx="351">
                  <c:v>1.2360345329362896E-5</c:v>
                </c:pt>
                <c:pt idx="352">
                  <c:v>1.2360345329362896E-5</c:v>
                </c:pt>
                <c:pt idx="353">
                  <c:v>1.2360345329362896E-5</c:v>
                </c:pt>
                <c:pt idx="354">
                  <c:v>1.2360345329362896E-5</c:v>
                </c:pt>
                <c:pt idx="355">
                  <c:v>1.2360345329362896E-5</c:v>
                </c:pt>
                <c:pt idx="356">
                  <c:v>1.2360345329362896E-5</c:v>
                </c:pt>
                <c:pt idx="357">
                  <c:v>1.2360345329362896E-5</c:v>
                </c:pt>
                <c:pt idx="358">
                  <c:v>1.2360345329362896E-5</c:v>
                </c:pt>
                <c:pt idx="359">
                  <c:v>1.2360345329362896E-5</c:v>
                </c:pt>
                <c:pt idx="360">
                  <c:v>1.2360345329362896E-5</c:v>
                </c:pt>
                <c:pt idx="361">
                  <c:v>1.2360345329362896E-5</c:v>
                </c:pt>
                <c:pt idx="362">
                  <c:v>1.2360345329362896E-5</c:v>
                </c:pt>
                <c:pt idx="363">
                  <c:v>1.2360345329362896E-5</c:v>
                </c:pt>
                <c:pt idx="364">
                  <c:v>1.2360345329362896E-5</c:v>
                </c:pt>
                <c:pt idx="365">
                  <c:v>1.2360345329362896E-5</c:v>
                </c:pt>
                <c:pt idx="366">
                  <c:v>3.7823914656911334E-4</c:v>
                </c:pt>
                <c:pt idx="367">
                  <c:v>3.7823914656911334E-4</c:v>
                </c:pt>
                <c:pt idx="368">
                  <c:v>3.7823914656911334E-4</c:v>
                </c:pt>
                <c:pt idx="369">
                  <c:v>3.7823914656911334E-4</c:v>
                </c:pt>
                <c:pt idx="370">
                  <c:v>3.7823914656911334E-4</c:v>
                </c:pt>
                <c:pt idx="371">
                  <c:v>3.7823914656911334E-4</c:v>
                </c:pt>
                <c:pt idx="372">
                  <c:v>3.7823914656911334E-4</c:v>
                </c:pt>
                <c:pt idx="373">
                  <c:v>3.7823914656911334E-4</c:v>
                </c:pt>
                <c:pt idx="374">
                  <c:v>3.7823914656911334E-4</c:v>
                </c:pt>
                <c:pt idx="375">
                  <c:v>3.7823914656911334E-4</c:v>
                </c:pt>
                <c:pt idx="376">
                  <c:v>3.7823914656911334E-4</c:v>
                </c:pt>
                <c:pt idx="377">
                  <c:v>3.7823914656911334E-4</c:v>
                </c:pt>
                <c:pt idx="378">
                  <c:v>3.7823914656911334E-4</c:v>
                </c:pt>
                <c:pt idx="379">
                  <c:v>3.7823914656911334E-4</c:v>
                </c:pt>
                <c:pt idx="380">
                  <c:v>3.7823914656911334E-4</c:v>
                </c:pt>
                <c:pt idx="381">
                  <c:v>3.7823914656911334E-4</c:v>
                </c:pt>
                <c:pt idx="382">
                  <c:v>3.7823914656911334E-4</c:v>
                </c:pt>
                <c:pt idx="383">
                  <c:v>3.7823914656911334E-4</c:v>
                </c:pt>
                <c:pt idx="384">
                  <c:v>3.7823914656911334E-4</c:v>
                </c:pt>
                <c:pt idx="385">
                  <c:v>1.4928119978134668E-5</c:v>
                </c:pt>
                <c:pt idx="386">
                  <c:v>1.4928119978134668E-5</c:v>
                </c:pt>
                <c:pt idx="387">
                  <c:v>1.4928119978134668E-5</c:v>
                </c:pt>
                <c:pt idx="388">
                  <c:v>1.4928119978134668E-5</c:v>
                </c:pt>
                <c:pt idx="389">
                  <c:v>1.4928119978134668E-5</c:v>
                </c:pt>
                <c:pt idx="390">
                  <c:v>1.4928119978134668E-5</c:v>
                </c:pt>
                <c:pt idx="391">
                  <c:v>1.4928119978134668E-5</c:v>
                </c:pt>
                <c:pt idx="392">
                  <c:v>1.4928119978134668E-5</c:v>
                </c:pt>
                <c:pt idx="393">
                  <c:v>1.4928119978134668E-5</c:v>
                </c:pt>
                <c:pt idx="394">
                  <c:v>1.4928119978134668E-5</c:v>
                </c:pt>
                <c:pt idx="395">
                  <c:v>1.4928119978134668E-5</c:v>
                </c:pt>
                <c:pt idx="396">
                  <c:v>1.4928119978134668E-5</c:v>
                </c:pt>
                <c:pt idx="397">
                  <c:v>1.4928119978134668E-5</c:v>
                </c:pt>
                <c:pt idx="398">
                  <c:v>1.4928119978134668E-5</c:v>
                </c:pt>
                <c:pt idx="399">
                  <c:v>1.636516965009826E-5</c:v>
                </c:pt>
                <c:pt idx="400">
                  <c:v>1.636516965009826E-5</c:v>
                </c:pt>
                <c:pt idx="401">
                  <c:v>1.636516965009826E-5</c:v>
                </c:pt>
                <c:pt idx="402">
                  <c:v>1.636516965009826E-5</c:v>
                </c:pt>
                <c:pt idx="403">
                  <c:v>1.636516965009826E-5</c:v>
                </c:pt>
                <c:pt idx="404">
                  <c:v>1.636516965009826E-5</c:v>
                </c:pt>
                <c:pt idx="405">
                  <c:v>1.636516965009826E-5</c:v>
                </c:pt>
                <c:pt idx="406">
                  <c:v>1.636516965009826E-5</c:v>
                </c:pt>
                <c:pt idx="407">
                  <c:v>1.636516965009826E-5</c:v>
                </c:pt>
                <c:pt idx="408">
                  <c:v>1.636516965009826E-5</c:v>
                </c:pt>
                <c:pt idx="409">
                  <c:v>1.636516965009826E-5</c:v>
                </c:pt>
                <c:pt idx="410">
                  <c:v>1.636516965009826E-5</c:v>
                </c:pt>
                <c:pt idx="411">
                  <c:v>1.636516965009826E-5</c:v>
                </c:pt>
                <c:pt idx="412">
                  <c:v>1.636516965009826E-5</c:v>
                </c:pt>
                <c:pt idx="413">
                  <c:v>1.636516965009826E-5</c:v>
                </c:pt>
                <c:pt idx="414">
                  <c:v>1.636516965009826E-5</c:v>
                </c:pt>
                <c:pt idx="415">
                  <c:v>1.636516965009826E-5</c:v>
                </c:pt>
                <c:pt idx="416">
                  <c:v>1.636516965009826E-5</c:v>
                </c:pt>
                <c:pt idx="417">
                  <c:v>1.1568174559517645E-4</c:v>
                </c:pt>
                <c:pt idx="418">
                  <c:v>1.1568174559517645E-4</c:v>
                </c:pt>
                <c:pt idx="419">
                  <c:v>1.1568174559517645E-4</c:v>
                </c:pt>
                <c:pt idx="420">
                  <c:v>1.1568174559517645E-4</c:v>
                </c:pt>
                <c:pt idx="421">
                  <c:v>1.1568174559517645E-4</c:v>
                </c:pt>
                <c:pt idx="422">
                  <c:v>1.1568174559517645E-4</c:v>
                </c:pt>
                <c:pt idx="423">
                  <c:v>1.1568174559517645E-4</c:v>
                </c:pt>
                <c:pt idx="424">
                  <c:v>1.1568174559517645E-4</c:v>
                </c:pt>
                <c:pt idx="425">
                  <c:v>1.1568174559517645E-4</c:v>
                </c:pt>
                <c:pt idx="426">
                  <c:v>1.1568174559517645E-4</c:v>
                </c:pt>
                <c:pt idx="427">
                  <c:v>1.1568174559517645E-4</c:v>
                </c:pt>
                <c:pt idx="428">
                  <c:v>1.1568174559517645E-4</c:v>
                </c:pt>
                <c:pt idx="429">
                  <c:v>1.1568174559517645E-4</c:v>
                </c:pt>
                <c:pt idx="430">
                  <c:v>1.1568174559517645E-4</c:v>
                </c:pt>
                <c:pt idx="431">
                  <c:v>1.1568174559517645E-4</c:v>
                </c:pt>
                <c:pt idx="432">
                  <c:v>1.1568174559517645E-4</c:v>
                </c:pt>
                <c:pt idx="433">
                  <c:v>1.1568174559517645E-4</c:v>
                </c:pt>
                <c:pt idx="434">
                  <c:v>5.5655918954786393E-5</c:v>
                </c:pt>
                <c:pt idx="435">
                  <c:v>5.5655918954786393E-5</c:v>
                </c:pt>
                <c:pt idx="436">
                  <c:v>5.5655918954786393E-5</c:v>
                </c:pt>
                <c:pt idx="437">
                  <c:v>5.5655918954786393E-5</c:v>
                </c:pt>
                <c:pt idx="438">
                  <c:v>5.5655918954786393E-5</c:v>
                </c:pt>
                <c:pt idx="439">
                  <c:v>5.5655918954786393E-5</c:v>
                </c:pt>
                <c:pt idx="440">
                  <c:v>5.5655918954786393E-5</c:v>
                </c:pt>
                <c:pt idx="441">
                  <c:v>5.5655918954786393E-5</c:v>
                </c:pt>
                <c:pt idx="442">
                  <c:v>5.5655918954786393E-5</c:v>
                </c:pt>
                <c:pt idx="443">
                  <c:v>5.5655918954786393E-5</c:v>
                </c:pt>
                <c:pt idx="444">
                  <c:v>5.5655918954786393E-5</c:v>
                </c:pt>
                <c:pt idx="445">
                  <c:v>5.5655918954786393E-5</c:v>
                </c:pt>
                <c:pt idx="446">
                  <c:v>5.5655918954786393E-5</c:v>
                </c:pt>
                <c:pt idx="447">
                  <c:v>3.5388142502112883E-6</c:v>
                </c:pt>
                <c:pt idx="448">
                  <c:v>3.5388142502112883E-6</c:v>
                </c:pt>
                <c:pt idx="449">
                  <c:v>3.5388142502112883E-6</c:v>
                </c:pt>
                <c:pt idx="450">
                  <c:v>3.5388142502112883E-6</c:v>
                </c:pt>
                <c:pt idx="451">
                  <c:v>3.5388142502112883E-6</c:v>
                </c:pt>
                <c:pt idx="452">
                  <c:v>3.5388142502112883E-6</c:v>
                </c:pt>
                <c:pt idx="453">
                  <c:v>3.5388142502112883E-6</c:v>
                </c:pt>
                <c:pt idx="454">
                  <c:v>3.5388142502112883E-6</c:v>
                </c:pt>
                <c:pt idx="455">
                  <c:v>3.5388142502112883E-6</c:v>
                </c:pt>
                <c:pt idx="456">
                  <c:v>3.5388142502112883E-6</c:v>
                </c:pt>
                <c:pt idx="457">
                  <c:v>3.5388142502112883E-6</c:v>
                </c:pt>
                <c:pt idx="458">
                  <c:v>3.5388142502112883E-6</c:v>
                </c:pt>
                <c:pt idx="459">
                  <c:v>3.5388142502112883E-6</c:v>
                </c:pt>
                <c:pt idx="460">
                  <c:v>3.5388142502112883E-6</c:v>
                </c:pt>
                <c:pt idx="461">
                  <c:v>3.5388142502112883E-6</c:v>
                </c:pt>
                <c:pt idx="462">
                  <c:v>3.5388142502112883E-6</c:v>
                </c:pt>
                <c:pt idx="463">
                  <c:v>3.5388142502112883E-6</c:v>
                </c:pt>
                <c:pt idx="464">
                  <c:v>3.5388142502112883E-6</c:v>
                </c:pt>
                <c:pt idx="465">
                  <c:v>3.5388142502112883E-6</c:v>
                </c:pt>
                <c:pt idx="466">
                  <c:v>9.2192149632913259E-6</c:v>
                </c:pt>
                <c:pt idx="467">
                  <c:v>9.2192149632913259E-6</c:v>
                </c:pt>
                <c:pt idx="468">
                  <c:v>9.2192149632913259E-6</c:v>
                </c:pt>
                <c:pt idx="469">
                  <c:v>9.2192149632913259E-6</c:v>
                </c:pt>
                <c:pt idx="470">
                  <c:v>9.2192149632913259E-6</c:v>
                </c:pt>
                <c:pt idx="471">
                  <c:v>9.2192149632913259E-6</c:v>
                </c:pt>
                <c:pt idx="472">
                  <c:v>9.2192149632913259E-6</c:v>
                </c:pt>
                <c:pt idx="473">
                  <c:v>9.2192149632913259E-6</c:v>
                </c:pt>
                <c:pt idx="474">
                  <c:v>9.2192149632913259E-6</c:v>
                </c:pt>
                <c:pt idx="475">
                  <c:v>9.2192149632913259E-6</c:v>
                </c:pt>
                <c:pt idx="476">
                  <c:v>9.2192149632913259E-6</c:v>
                </c:pt>
                <c:pt idx="477">
                  <c:v>9.2192149632913259E-6</c:v>
                </c:pt>
                <c:pt idx="478">
                  <c:v>9.2192149632913259E-6</c:v>
                </c:pt>
                <c:pt idx="479">
                  <c:v>9.2192149632913259E-6</c:v>
                </c:pt>
                <c:pt idx="480">
                  <c:v>9.2192149632913259E-6</c:v>
                </c:pt>
                <c:pt idx="481">
                  <c:v>9.2192149632913259E-6</c:v>
                </c:pt>
                <c:pt idx="482">
                  <c:v>9.2192149632913259E-6</c:v>
                </c:pt>
                <c:pt idx="483">
                  <c:v>9.2192149632913259E-6</c:v>
                </c:pt>
                <c:pt idx="484">
                  <c:v>9.2192149632913259E-6</c:v>
                </c:pt>
                <c:pt idx="485">
                  <c:v>9.2192149632913259E-6</c:v>
                </c:pt>
                <c:pt idx="486">
                  <c:v>9.2192149632913259E-6</c:v>
                </c:pt>
                <c:pt idx="487">
                  <c:v>6.5344655679349672E-5</c:v>
                </c:pt>
                <c:pt idx="488">
                  <c:v>6.5344655679349672E-5</c:v>
                </c:pt>
                <c:pt idx="489">
                  <c:v>6.5344655679349672E-5</c:v>
                </c:pt>
                <c:pt idx="490">
                  <c:v>6.5344655679349672E-5</c:v>
                </c:pt>
                <c:pt idx="491">
                  <c:v>6.5344655679349672E-5</c:v>
                </c:pt>
                <c:pt idx="492">
                  <c:v>6.5344655679349672E-5</c:v>
                </c:pt>
                <c:pt idx="493">
                  <c:v>6.5344655679349672E-5</c:v>
                </c:pt>
                <c:pt idx="494">
                  <c:v>6.5344655679349672E-5</c:v>
                </c:pt>
                <c:pt idx="495">
                  <c:v>6.5344655679349672E-5</c:v>
                </c:pt>
                <c:pt idx="496">
                  <c:v>6.5344655679349672E-5</c:v>
                </c:pt>
                <c:pt idx="497">
                  <c:v>6.5344655679349672E-5</c:v>
                </c:pt>
                <c:pt idx="498">
                  <c:v>6.5344655679349672E-5</c:v>
                </c:pt>
                <c:pt idx="499">
                  <c:v>6.5344655679349672E-5</c:v>
                </c:pt>
                <c:pt idx="500">
                  <c:v>6.5344655679349672E-5</c:v>
                </c:pt>
                <c:pt idx="501">
                  <c:v>6.5344655679349672E-5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6.5344655679349672E-5</c:v>
                </c:pt>
                <c:pt idx="517">
                  <c:v>6.5344655679349672E-5</c:v>
                </c:pt>
                <c:pt idx="518">
                  <c:v>6.5344655679349672E-5</c:v>
                </c:pt>
                <c:pt idx="519">
                  <c:v>6.5344655679349672E-5</c:v>
                </c:pt>
                <c:pt idx="520">
                  <c:v>6.5344655679349672E-5</c:v>
                </c:pt>
                <c:pt idx="521">
                  <c:v>6.5344655679349672E-5</c:v>
                </c:pt>
                <c:pt idx="522">
                  <c:v>6.5344655679349672E-5</c:v>
                </c:pt>
                <c:pt idx="523">
                  <c:v>6.5344655679349672E-5</c:v>
                </c:pt>
                <c:pt idx="524">
                  <c:v>6.5344655679349672E-5</c:v>
                </c:pt>
                <c:pt idx="525">
                  <c:v>6.5344655679349672E-5</c:v>
                </c:pt>
                <c:pt idx="526">
                  <c:v>9.2192149632913259E-6</c:v>
                </c:pt>
                <c:pt idx="527">
                  <c:v>9.2192149632913259E-6</c:v>
                </c:pt>
                <c:pt idx="528">
                  <c:v>9.2192149632913259E-6</c:v>
                </c:pt>
                <c:pt idx="529">
                  <c:v>9.2192149632913259E-6</c:v>
                </c:pt>
                <c:pt idx="530">
                  <c:v>9.2192149632913259E-6</c:v>
                </c:pt>
                <c:pt idx="531">
                  <c:v>9.2192149632913259E-6</c:v>
                </c:pt>
                <c:pt idx="532">
                  <c:v>9.2192149632913259E-6</c:v>
                </c:pt>
                <c:pt idx="533">
                  <c:v>9.2192149632913259E-6</c:v>
                </c:pt>
                <c:pt idx="534">
                  <c:v>9.2192149632913259E-6</c:v>
                </c:pt>
                <c:pt idx="535">
                  <c:v>9.2192149632913259E-6</c:v>
                </c:pt>
                <c:pt idx="536">
                  <c:v>9.2192149632913259E-6</c:v>
                </c:pt>
                <c:pt idx="537">
                  <c:v>9.2192149632913259E-6</c:v>
                </c:pt>
                <c:pt idx="538">
                  <c:v>9.2192149632913259E-6</c:v>
                </c:pt>
                <c:pt idx="539">
                  <c:v>9.2192149632913259E-6</c:v>
                </c:pt>
                <c:pt idx="540">
                  <c:v>9.2192149632913259E-6</c:v>
                </c:pt>
                <c:pt idx="541">
                  <c:v>9.2192149632913259E-6</c:v>
                </c:pt>
                <c:pt idx="542">
                  <c:v>3.5388142502112883E-6</c:v>
                </c:pt>
                <c:pt idx="543">
                  <c:v>3.5388142502112883E-6</c:v>
                </c:pt>
                <c:pt idx="544">
                  <c:v>3.5388142502112883E-6</c:v>
                </c:pt>
                <c:pt idx="545">
                  <c:v>3.5388142502112883E-6</c:v>
                </c:pt>
                <c:pt idx="546">
                  <c:v>3.5388142502112883E-6</c:v>
                </c:pt>
                <c:pt idx="547">
                  <c:v>3.5388142502112883E-6</c:v>
                </c:pt>
                <c:pt idx="548">
                  <c:v>3.5388142502112883E-6</c:v>
                </c:pt>
                <c:pt idx="549">
                  <c:v>3.5388142502112883E-6</c:v>
                </c:pt>
                <c:pt idx="550">
                  <c:v>3.5388142502112883E-6</c:v>
                </c:pt>
                <c:pt idx="551">
                  <c:v>3.5388142502112883E-6</c:v>
                </c:pt>
                <c:pt idx="552">
                  <c:v>3.5388142502112883E-6</c:v>
                </c:pt>
                <c:pt idx="553">
                  <c:v>3.5388142502112883E-6</c:v>
                </c:pt>
                <c:pt idx="554">
                  <c:v>3.5388142502112883E-6</c:v>
                </c:pt>
                <c:pt idx="555">
                  <c:v>3.5388142502112883E-6</c:v>
                </c:pt>
                <c:pt idx="556">
                  <c:v>3.5388142502112883E-6</c:v>
                </c:pt>
                <c:pt idx="557">
                  <c:v>3.5388142502112883E-6</c:v>
                </c:pt>
                <c:pt idx="558">
                  <c:v>3.5388142502112883E-6</c:v>
                </c:pt>
                <c:pt idx="559">
                  <c:v>3.5388142502112883E-6</c:v>
                </c:pt>
                <c:pt idx="560">
                  <c:v>5.5655918954786393E-5</c:v>
                </c:pt>
                <c:pt idx="561">
                  <c:v>5.5655918954786393E-5</c:v>
                </c:pt>
                <c:pt idx="562">
                  <c:v>5.5655918954786393E-5</c:v>
                </c:pt>
                <c:pt idx="563">
                  <c:v>5.5655918954786393E-5</c:v>
                </c:pt>
                <c:pt idx="564">
                  <c:v>5.5655918954786393E-5</c:v>
                </c:pt>
                <c:pt idx="565">
                  <c:v>5.5655918954786393E-5</c:v>
                </c:pt>
                <c:pt idx="566">
                  <c:v>5.5655918954786393E-5</c:v>
                </c:pt>
                <c:pt idx="567">
                  <c:v>5.5655918954786393E-5</c:v>
                </c:pt>
                <c:pt idx="568">
                  <c:v>5.5655918954786393E-5</c:v>
                </c:pt>
                <c:pt idx="569">
                  <c:v>5.5655918954786393E-5</c:v>
                </c:pt>
                <c:pt idx="570">
                  <c:v>5.5655918954786393E-5</c:v>
                </c:pt>
                <c:pt idx="571">
                  <c:v>5.5655918954786393E-5</c:v>
                </c:pt>
                <c:pt idx="572">
                  <c:v>5.5655918954786393E-5</c:v>
                </c:pt>
                <c:pt idx="573">
                  <c:v>5.5655918954786393E-5</c:v>
                </c:pt>
                <c:pt idx="574">
                  <c:v>1.1568174559517645E-4</c:v>
                </c:pt>
                <c:pt idx="575">
                  <c:v>1.1568174559517645E-4</c:v>
                </c:pt>
                <c:pt idx="576">
                  <c:v>1.1568174559517645E-4</c:v>
                </c:pt>
                <c:pt idx="577">
                  <c:v>1.1568174559517645E-4</c:v>
                </c:pt>
                <c:pt idx="578">
                  <c:v>1.1568174559517645E-4</c:v>
                </c:pt>
                <c:pt idx="579">
                  <c:v>1.1568174559517645E-4</c:v>
                </c:pt>
                <c:pt idx="580">
                  <c:v>1.1568174559517645E-4</c:v>
                </c:pt>
                <c:pt idx="581">
                  <c:v>1.1568174559517645E-4</c:v>
                </c:pt>
                <c:pt idx="582">
                  <c:v>1.1568174559517645E-4</c:v>
                </c:pt>
                <c:pt idx="583">
                  <c:v>1.1568174559517645E-4</c:v>
                </c:pt>
                <c:pt idx="584">
                  <c:v>1.1568174559517645E-4</c:v>
                </c:pt>
                <c:pt idx="585">
                  <c:v>1.1568174559517645E-4</c:v>
                </c:pt>
                <c:pt idx="586">
                  <c:v>1.636516965009826E-5</c:v>
                </c:pt>
                <c:pt idx="587">
                  <c:v>1.636516965009826E-5</c:v>
                </c:pt>
                <c:pt idx="588">
                  <c:v>1.636516965009826E-5</c:v>
                </c:pt>
                <c:pt idx="589">
                  <c:v>1.636516965009826E-5</c:v>
                </c:pt>
                <c:pt idx="590">
                  <c:v>1.636516965009826E-5</c:v>
                </c:pt>
                <c:pt idx="591">
                  <c:v>1.636516965009826E-5</c:v>
                </c:pt>
                <c:pt idx="592">
                  <c:v>1.636516965009826E-5</c:v>
                </c:pt>
                <c:pt idx="593">
                  <c:v>1.636516965009826E-5</c:v>
                </c:pt>
                <c:pt idx="594">
                  <c:v>1.636516965009826E-5</c:v>
                </c:pt>
                <c:pt idx="595">
                  <c:v>1.636516965009826E-5</c:v>
                </c:pt>
                <c:pt idx="596">
                  <c:v>1.636516965009826E-5</c:v>
                </c:pt>
                <c:pt idx="597">
                  <c:v>1.636516965009826E-5</c:v>
                </c:pt>
                <c:pt idx="598">
                  <c:v>1.636516965009826E-5</c:v>
                </c:pt>
                <c:pt idx="599">
                  <c:v>1.4928119978134668E-5</c:v>
                </c:pt>
                <c:pt idx="600">
                  <c:v>1.4928119978134668E-5</c:v>
                </c:pt>
                <c:pt idx="601">
                  <c:v>1.4928119978134668E-5</c:v>
                </c:pt>
                <c:pt idx="602">
                  <c:v>1.4928119978134668E-5</c:v>
                </c:pt>
                <c:pt idx="603">
                  <c:v>1.4928119978134668E-5</c:v>
                </c:pt>
                <c:pt idx="604">
                  <c:v>1.4928119978134668E-5</c:v>
                </c:pt>
                <c:pt idx="605">
                  <c:v>1.4928119978134668E-5</c:v>
                </c:pt>
                <c:pt idx="606">
                  <c:v>1.4928119978134668E-5</c:v>
                </c:pt>
                <c:pt idx="607">
                  <c:v>1.4928119978134668E-5</c:v>
                </c:pt>
                <c:pt idx="608">
                  <c:v>1.4928119978134668E-5</c:v>
                </c:pt>
                <c:pt idx="609">
                  <c:v>1.4928119978134668E-5</c:v>
                </c:pt>
                <c:pt idx="610">
                  <c:v>1.4928119978134668E-5</c:v>
                </c:pt>
                <c:pt idx="611">
                  <c:v>1.4928119978134668E-5</c:v>
                </c:pt>
                <c:pt idx="612">
                  <c:v>1.4928119978134668E-5</c:v>
                </c:pt>
                <c:pt idx="613">
                  <c:v>1.4928119978134668E-5</c:v>
                </c:pt>
                <c:pt idx="614">
                  <c:v>1.4928119978134668E-5</c:v>
                </c:pt>
                <c:pt idx="615">
                  <c:v>1.4928119978134668E-5</c:v>
                </c:pt>
                <c:pt idx="616">
                  <c:v>3.7823914656911334E-4</c:v>
                </c:pt>
                <c:pt idx="617">
                  <c:v>3.7823914656911334E-4</c:v>
                </c:pt>
                <c:pt idx="618">
                  <c:v>3.7823914656911334E-4</c:v>
                </c:pt>
                <c:pt idx="619">
                  <c:v>3.7823914656911334E-4</c:v>
                </c:pt>
                <c:pt idx="620">
                  <c:v>3.7823914656911334E-4</c:v>
                </c:pt>
                <c:pt idx="621">
                  <c:v>3.7823914656911334E-4</c:v>
                </c:pt>
                <c:pt idx="622">
                  <c:v>3.7823914656911334E-4</c:v>
                </c:pt>
                <c:pt idx="623">
                  <c:v>3.7823914656911334E-4</c:v>
                </c:pt>
                <c:pt idx="624">
                  <c:v>3.7823914656911334E-4</c:v>
                </c:pt>
                <c:pt idx="625">
                  <c:v>3.7823914656911334E-4</c:v>
                </c:pt>
                <c:pt idx="626">
                  <c:v>3.7823914656911334E-4</c:v>
                </c:pt>
                <c:pt idx="627">
                  <c:v>3.7823914656911334E-4</c:v>
                </c:pt>
                <c:pt idx="628">
                  <c:v>3.7823914656911334E-4</c:v>
                </c:pt>
                <c:pt idx="629">
                  <c:v>3.7823914656911334E-4</c:v>
                </c:pt>
                <c:pt idx="630">
                  <c:v>3.7823914656911334E-4</c:v>
                </c:pt>
                <c:pt idx="631">
                  <c:v>3.7823914656911334E-4</c:v>
                </c:pt>
                <c:pt idx="632">
                  <c:v>1.2360345329362896E-5</c:v>
                </c:pt>
                <c:pt idx="633">
                  <c:v>1.2360345329362896E-5</c:v>
                </c:pt>
                <c:pt idx="634">
                  <c:v>1.2360345329362896E-5</c:v>
                </c:pt>
                <c:pt idx="635">
                  <c:v>1.2360345329362896E-5</c:v>
                </c:pt>
                <c:pt idx="636">
                  <c:v>1.2360345329362896E-5</c:v>
                </c:pt>
                <c:pt idx="637">
                  <c:v>1.2360345329362896E-5</c:v>
                </c:pt>
                <c:pt idx="638">
                  <c:v>1.2360345329362896E-5</c:v>
                </c:pt>
                <c:pt idx="639">
                  <c:v>1.2360345329362896E-5</c:v>
                </c:pt>
                <c:pt idx="640">
                  <c:v>1.2360345329362896E-5</c:v>
                </c:pt>
                <c:pt idx="641">
                  <c:v>1.2360345329362896E-5</c:v>
                </c:pt>
                <c:pt idx="642">
                  <c:v>1.2360345329362896E-5</c:v>
                </c:pt>
                <c:pt idx="643">
                  <c:v>1.2360345329362896E-5</c:v>
                </c:pt>
                <c:pt idx="644">
                  <c:v>3.1617181054393895E-5</c:v>
                </c:pt>
                <c:pt idx="645">
                  <c:v>3.1617181054393895E-5</c:v>
                </c:pt>
                <c:pt idx="646">
                  <c:v>3.1617181054393895E-5</c:v>
                </c:pt>
                <c:pt idx="647">
                  <c:v>3.1617181054393895E-5</c:v>
                </c:pt>
                <c:pt idx="648">
                  <c:v>3.1617181054393895E-5</c:v>
                </c:pt>
                <c:pt idx="649">
                  <c:v>3.1617181054393895E-5</c:v>
                </c:pt>
                <c:pt idx="650">
                  <c:v>3.1617181054393895E-5</c:v>
                </c:pt>
                <c:pt idx="651">
                  <c:v>3.1617181054393895E-5</c:v>
                </c:pt>
                <c:pt idx="652">
                  <c:v>3.1617181054393895E-5</c:v>
                </c:pt>
                <c:pt idx="653">
                  <c:v>3.1617181054393895E-5</c:v>
                </c:pt>
                <c:pt idx="654">
                  <c:v>3.1617181054393895E-5</c:v>
                </c:pt>
                <c:pt idx="655">
                  <c:v>3.1617181054393895E-5</c:v>
                </c:pt>
                <c:pt idx="656">
                  <c:v>3.1617181054393895E-5</c:v>
                </c:pt>
                <c:pt idx="657">
                  <c:v>3.1617181054393895E-5</c:v>
                </c:pt>
                <c:pt idx="658">
                  <c:v>4.224867603091975E-3</c:v>
                </c:pt>
                <c:pt idx="659">
                  <c:v>4.224867603091975E-3</c:v>
                </c:pt>
                <c:pt idx="660">
                  <c:v>4.224867603091975E-3</c:v>
                </c:pt>
                <c:pt idx="661">
                  <c:v>4.224867603091975E-3</c:v>
                </c:pt>
                <c:pt idx="662">
                  <c:v>4.224867603091975E-3</c:v>
                </c:pt>
                <c:pt idx="663">
                  <c:v>4.224867603091975E-3</c:v>
                </c:pt>
                <c:pt idx="664">
                  <c:v>4.224867603091975E-3</c:v>
                </c:pt>
                <c:pt idx="665">
                  <c:v>4.224867603091975E-3</c:v>
                </c:pt>
                <c:pt idx="666">
                  <c:v>4.224867603091975E-3</c:v>
                </c:pt>
                <c:pt idx="667">
                  <c:v>4.224867603091975E-3</c:v>
                </c:pt>
                <c:pt idx="668">
                  <c:v>4.224867603091975E-3</c:v>
                </c:pt>
                <c:pt idx="669">
                  <c:v>4.224867603091975E-3</c:v>
                </c:pt>
                <c:pt idx="670">
                  <c:v>4.224867603091975E-3</c:v>
                </c:pt>
                <c:pt idx="671">
                  <c:v>4.224867603091975E-3</c:v>
                </c:pt>
                <c:pt idx="672">
                  <c:v>2.4189819657645147E-6</c:v>
                </c:pt>
                <c:pt idx="673">
                  <c:v>2.4189819657645147E-6</c:v>
                </c:pt>
                <c:pt idx="674">
                  <c:v>2.4189819657645147E-6</c:v>
                </c:pt>
                <c:pt idx="675">
                  <c:v>2.4189819657645147E-6</c:v>
                </c:pt>
                <c:pt idx="676">
                  <c:v>2.4189819657645147E-6</c:v>
                </c:pt>
                <c:pt idx="677">
                  <c:v>2.4189819657645147E-6</c:v>
                </c:pt>
                <c:pt idx="678">
                  <c:v>2.4189819657645147E-6</c:v>
                </c:pt>
                <c:pt idx="679">
                  <c:v>2.4189819657645147E-6</c:v>
                </c:pt>
                <c:pt idx="680">
                  <c:v>2.4189819657645147E-6</c:v>
                </c:pt>
                <c:pt idx="681">
                  <c:v>2.4189819657645147E-6</c:v>
                </c:pt>
                <c:pt idx="682">
                  <c:v>2.4189819657645147E-6</c:v>
                </c:pt>
                <c:pt idx="683">
                  <c:v>2.4189819657645147E-6</c:v>
                </c:pt>
                <c:pt idx="684">
                  <c:v>2.4189819657645147E-6</c:v>
                </c:pt>
                <c:pt idx="685">
                  <c:v>2.4189819657645147E-6</c:v>
                </c:pt>
                <c:pt idx="686">
                  <c:v>1.6770735336651098E-5</c:v>
                </c:pt>
                <c:pt idx="687">
                  <c:v>1.6770735336651098E-5</c:v>
                </c:pt>
                <c:pt idx="688">
                  <c:v>1.6770735336651098E-5</c:v>
                </c:pt>
                <c:pt idx="689">
                  <c:v>1.6770735336651098E-5</c:v>
                </c:pt>
                <c:pt idx="690">
                  <c:v>1.6770735336651098E-5</c:v>
                </c:pt>
                <c:pt idx="691">
                  <c:v>1.6770735336651098E-5</c:v>
                </c:pt>
                <c:pt idx="692">
                  <c:v>1.6770735336651098E-5</c:v>
                </c:pt>
                <c:pt idx="693">
                  <c:v>1.6770735336651098E-5</c:v>
                </c:pt>
                <c:pt idx="694">
                  <c:v>1.6770735336651098E-5</c:v>
                </c:pt>
                <c:pt idx="695">
                  <c:v>1.6770735336651098E-5</c:v>
                </c:pt>
                <c:pt idx="696">
                  <c:v>1.6770735336651098E-5</c:v>
                </c:pt>
                <c:pt idx="697">
                  <c:v>1.6770735336651098E-5</c:v>
                </c:pt>
                <c:pt idx="698">
                  <c:v>1.6770735336651098E-5</c:v>
                </c:pt>
                <c:pt idx="699">
                  <c:v>1.6770735336651098E-5</c:v>
                </c:pt>
                <c:pt idx="700">
                  <c:v>1.6770735336651098E-5</c:v>
                </c:pt>
                <c:pt idx="701">
                  <c:v>1.6770735336651098E-5</c:v>
                </c:pt>
                <c:pt idx="702">
                  <c:v>1.6770735336651098E-5</c:v>
                </c:pt>
                <c:pt idx="703">
                  <c:v>1.7392332883532429E-4</c:v>
                </c:pt>
                <c:pt idx="704">
                  <c:v>1.7392332883532429E-4</c:v>
                </c:pt>
                <c:pt idx="705">
                  <c:v>1.7392332883532429E-4</c:v>
                </c:pt>
                <c:pt idx="706">
                  <c:v>1.7392332883532429E-4</c:v>
                </c:pt>
                <c:pt idx="707">
                  <c:v>1.7392332883532429E-4</c:v>
                </c:pt>
                <c:pt idx="708">
                  <c:v>1.7392332883532429E-4</c:v>
                </c:pt>
                <c:pt idx="709">
                  <c:v>1.7392332883532429E-4</c:v>
                </c:pt>
                <c:pt idx="710">
                  <c:v>1.7392332883532429E-4</c:v>
                </c:pt>
                <c:pt idx="711">
                  <c:v>1.7392332883532429E-4</c:v>
                </c:pt>
                <c:pt idx="712">
                  <c:v>1.7392332883532429E-4</c:v>
                </c:pt>
                <c:pt idx="713">
                  <c:v>1.7392332883532429E-4</c:v>
                </c:pt>
                <c:pt idx="714">
                  <c:v>1.7392332883532429E-4</c:v>
                </c:pt>
                <c:pt idx="715">
                  <c:v>1.7392332883532429E-4</c:v>
                </c:pt>
                <c:pt idx="716">
                  <c:v>1.7392332883532429E-4</c:v>
                </c:pt>
                <c:pt idx="717">
                  <c:v>1.7392332883532429E-4</c:v>
                </c:pt>
                <c:pt idx="718">
                  <c:v>1.7392332883532429E-4</c:v>
                </c:pt>
                <c:pt idx="719">
                  <c:v>3.5655616892446715E-5</c:v>
                </c:pt>
                <c:pt idx="720">
                  <c:v>3.5655616892446715E-5</c:v>
                </c:pt>
                <c:pt idx="721">
                  <c:v>3.5655616892446715E-5</c:v>
                </c:pt>
                <c:pt idx="722">
                  <c:v>3.5655616892446715E-5</c:v>
                </c:pt>
                <c:pt idx="723">
                  <c:v>3.5655616892446715E-5</c:v>
                </c:pt>
                <c:pt idx="724">
                  <c:v>3.5655616892446715E-5</c:v>
                </c:pt>
                <c:pt idx="725">
                  <c:v>3.5655616892446715E-5</c:v>
                </c:pt>
                <c:pt idx="726">
                  <c:v>3.5655616892446715E-5</c:v>
                </c:pt>
                <c:pt idx="727">
                  <c:v>3.5655616892446715E-5</c:v>
                </c:pt>
                <c:pt idx="728">
                  <c:v>3.5655616892446715E-5</c:v>
                </c:pt>
                <c:pt idx="729">
                  <c:v>5.0155968221563146E-7</c:v>
                </c:pt>
                <c:pt idx="730">
                  <c:v>5.0155968221563146E-7</c:v>
                </c:pt>
                <c:pt idx="731">
                  <c:v>5.0155968221563146E-7</c:v>
                </c:pt>
                <c:pt idx="732">
                  <c:v>5.0155968221563146E-7</c:v>
                </c:pt>
                <c:pt idx="733">
                  <c:v>5.0155968221563146E-7</c:v>
                </c:pt>
                <c:pt idx="734">
                  <c:v>5.0155968221563146E-7</c:v>
                </c:pt>
                <c:pt idx="735">
                  <c:v>5.0155968221563146E-7</c:v>
                </c:pt>
                <c:pt idx="736">
                  <c:v>5.0155968221563146E-7</c:v>
                </c:pt>
                <c:pt idx="737">
                  <c:v>5.0155968221563146E-7</c:v>
                </c:pt>
                <c:pt idx="738">
                  <c:v>5.0155968221563146E-7</c:v>
                </c:pt>
                <c:pt idx="739">
                  <c:v>5.0155968221563146E-7</c:v>
                </c:pt>
                <c:pt idx="740">
                  <c:v>5.0155968221563146E-7</c:v>
                </c:pt>
                <c:pt idx="741">
                  <c:v>5.0155968221563146E-7</c:v>
                </c:pt>
                <c:pt idx="742">
                  <c:v>5.0155968221563146E-7</c:v>
                </c:pt>
                <c:pt idx="743">
                  <c:v>5.0155968221563146E-7</c:v>
                </c:pt>
                <c:pt idx="744">
                  <c:v>5.0155968221563146E-7</c:v>
                </c:pt>
                <c:pt idx="745">
                  <c:v>5.0155968221563146E-7</c:v>
                </c:pt>
                <c:pt idx="746">
                  <c:v>5.0155968221563146E-7</c:v>
                </c:pt>
                <c:pt idx="747">
                  <c:v>5.0155968221563146E-7</c:v>
                </c:pt>
                <c:pt idx="748">
                  <c:v>8.844947066437437E-5</c:v>
                </c:pt>
                <c:pt idx="749">
                  <c:v>8.844947066437437E-5</c:v>
                </c:pt>
                <c:pt idx="750">
                  <c:v>8.844947066437437E-5</c:v>
                </c:pt>
                <c:pt idx="751">
                  <c:v>8.844947066437437E-5</c:v>
                </c:pt>
                <c:pt idx="752">
                  <c:v>8.844947066437437E-5</c:v>
                </c:pt>
                <c:pt idx="753">
                  <c:v>8.844947066437437E-5</c:v>
                </c:pt>
                <c:pt idx="754">
                  <c:v>8.844947066437437E-5</c:v>
                </c:pt>
                <c:pt idx="755">
                  <c:v>8.844947066437437E-5</c:v>
                </c:pt>
                <c:pt idx="756">
                  <c:v>8.844947066437437E-5</c:v>
                </c:pt>
                <c:pt idx="757">
                  <c:v>8.844947066437437E-5</c:v>
                </c:pt>
                <c:pt idx="758">
                  <c:v>8.844947066437437E-5</c:v>
                </c:pt>
                <c:pt idx="759">
                  <c:v>1.6216830418696913E-5</c:v>
                </c:pt>
                <c:pt idx="760">
                  <c:v>1.6216830418696913E-5</c:v>
                </c:pt>
                <c:pt idx="761">
                  <c:v>1.6216830418696913E-5</c:v>
                </c:pt>
                <c:pt idx="762">
                  <c:v>1.6216830418696913E-5</c:v>
                </c:pt>
                <c:pt idx="763">
                  <c:v>1.6216830418696913E-5</c:v>
                </c:pt>
                <c:pt idx="764">
                  <c:v>1.6216830418696913E-5</c:v>
                </c:pt>
                <c:pt idx="765">
                  <c:v>1.6216830418696913E-5</c:v>
                </c:pt>
                <c:pt idx="766">
                  <c:v>1.6216830418696913E-5</c:v>
                </c:pt>
                <c:pt idx="767">
                  <c:v>1.6216830418696913E-5</c:v>
                </c:pt>
                <c:pt idx="768">
                  <c:v>1.6216830418696913E-5</c:v>
                </c:pt>
                <c:pt idx="769">
                  <c:v>1.6216830418696913E-5</c:v>
                </c:pt>
                <c:pt idx="770">
                  <c:v>1.6216830418696913E-5</c:v>
                </c:pt>
                <c:pt idx="771">
                  <c:v>1.6216830418696913E-5</c:v>
                </c:pt>
                <c:pt idx="772">
                  <c:v>1.6216830418696913E-5</c:v>
                </c:pt>
                <c:pt idx="773">
                  <c:v>1.6216830418696913E-5</c:v>
                </c:pt>
                <c:pt idx="774">
                  <c:v>5.6823712217756879E-6</c:v>
                </c:pt>
                <c:pt idx="775">
                  <c:v>5.6823712217756879E-6</c:v>
                </c:pt>
                <c:pt idx="776">
                  <c:v>5.6823712217756879E-6</c:v>
                </c:pt>
                <c:pt idx="777">
                  <c:v>5.6823712217756879E-6</c:v>
                </c:pt>
                <c:pt idx="778">
                  <c:v>5.6823712217756879E-6</c:v>
                </c:pt>
                <c:pt idx="779">
                  <c:v>5.6823712217756879E-6</c:v>
                </c:pt>
                <c:pt idx="780">
                  <c:v>5.6823712217756879E-6</c:v>
                </c:pt>
                <c:pt idx="781">
                  <c:v>5.6823712217756879E-6</c:v>
                </c:pt>
                <c:pt idx="782">
                  <c:v>5.6823712217756879E-6</c:v>
                </c:pt>
                <c:pt idx="783">
                  <c:v>5.6823712217756879E-6</c:v>
                </c:pt>
                <c:pt idx="784">
                  <c:v>5.6823712217756879E-6</c:v>
                </c:pt>
                <c:pt idx="785">
                  <c:v>5.6823712217756879E-6</c:v>
                </c:pt>
                <c:pt idx="786">
                  <c:v>5.6823712217756879E-6</c:v>
                </c:pt>
                <c:pt idx="787">
                  <c:v>5.6823712217756879E-6</c:v>
                </c:pt>
                <c:pt idx="788">
                  <c:v>5.6823712217756879E-6</c:v>
                </c:pt>
                <c:pt idx="789">
                  <c:v>5.6823712217756879E-6</c:v>
                </c:pt>
                <c:pt idx="790">
                  <c:v>5.6823712217756879E-6</c:v>
                </c:pt>
                <c:pt idx="791">
                  <c:v>5.6823712217756879E-6</c:v>
                </c:pt>
                <c:pt idx="792">
                  <c:v>5.6823712217756879E-6</c:v>
                </c:pt>
                <c:pt idx="793">
                  <c:v>5.6823712217756879E-6</c:v>
                </c:pt>
                <c:pt idx="794">
                  <c:v>5.6823712217756879E-6</c:v>
                </c:pt>
                <c:pt idx="795">
                  <c:v>5.6823712217756879E-6</c:v>
                </c:pt>
                <c:pt idx="796">
                  <c:v>5.6823712217756879E-6</c:v>
                </c:pt>
                <c:pt idx="797">
                  <c:v>5.6823712217756879E-6</c:v>
                </c:pt>
                <c:pt idx="798">
                  <c:v>1.2972436566513997E-4</c:v>
                </c:pt>
                <c:pt idx="799">
                  <c:v>1.2972436566513997E-4</c:v>
                </c:pt>
                <c:pt idx="800">
                  <c:v>1.2972436566513997E-4</c:v>
                </c:pt>
                <c:pt idx="801">
                  <c:v>1.2972436566513997E-4</c:v>
                </c:pt>
                <c:pt idx="802">
                  <c:v>1.2972436566513997E-4</c:v>
                </c:pt>
                <c:pt idx="803">
                  <c:v>1.2972436566513997E-4</c:v>
                </c:pt>
                <c:pt idx="804">
                  <c:v>1.2972436566513997E-4</c:v>
                </c:pt>
                <c:pt idx="805">
                  <c:v>1.2972436566513997E-4</c:v>
                </c:pt>
                <c:pt idx="806">
                  <c:v>1.2972436566513997E-4</c:v>
                </c:pt>
                <c:pt idx="807">
                  <c:v>1.2972436566513997E-4</c:v>
                </c:pt>
                <c:pt idx="808">
                  <c:v>1.2972436566513997E-4</c:v>
                </c:pt>
                <c:pt idx="809">
                  <c:v>1.2972436566513997E-4</c:v>
                </c:pt>
                <c:pt idx="810">
                  <c:v>1.2972436566513997E-4</c:v>
                </c:pt>
                <c:pt idx="811">
                  <c:v>1.2972436566513997E-4</c:v>
                </c:pt>
                <c:pt idx="812">
                  <c:v>1.2972436566513997E-4</c:v>
                </c:pt>
                <c:pt idx="813">
                  <c:v>1.2972436566513997E-4</c:v>
                </c:pt>
                <c:pt idx="814">
                  <c:v>1.2972436566513997E-4</c:v>
                </c:pt>
                <c:pt idx="815">
                  <c:v>1.2972436566513997E-4</c:v>
                </c:pt>
                <c:pt idx="816">
                  <c:v>1.2972436566513997E-4</c:v>
                </c:pt>
                <c:pt idx="817">
                  <c:v>1.2972436566513997E-4</c:v>
                </c:pt>
                <c:pt idx="818">
                  <c:v>2.6910696218047974E-5</c:v>
                </c:pt>
                <c:pt idx="819">
                  <c:v>2.6910696218047974E-5</c:v>
                </c:pt>
                <c:pt idx="820">
                  <c:v>2.6910696218047974E-5</c:v>
                </c:pt>
                <c:pt idx="821">
                  <c:v>2.6910696218047974E-5</c:v>
                </c:pt>
                <c:pt idx="822">
                  <c:v>2.6910696218047974E-5</c:v>
                </c:pt>
                <c:pt idx="823">
                  <c:v>2.6910696218047974E-5</c:v>
                </c:pt>
                <c:pt idx="824">
                  <c:v>2.6910696218047974E-5</c:v>
                </c:pt>
                <c:pt idx="825">
                  <c:v>2.6910696218047974E-5</c:v>
                </c:pt>
                <c:pt idx="826">
                  <c:v>2.6910696218047974E-5</c:v>
                </c:pt>
                <c:pt idx="827">
                  <c:v>2.6910696218047974E-5</c:v>
                </c:pt>
                <c:pt idx="828">
                  <c:v>2.6910696218047974E-5</c:v>
                </c:pt>
                <c:pt idx="829">
                  <c:v>1.7361216387754346E-7</c:v>
                </c:pt>
                <c:pt idx="830">
                  <c:v>1.7361216387754346E-7</c:v>
                </c:pt>
                <c:pt idx="831">
                  <c:v>1.7361216387754346E-7</c:v>
                </c:pt>
                <c:pt idx="832">
                  <c:v>1.7361216387754346E-7</c:v>
                </c:pt>
                <c:pt idx="833">
                  <c:v>1.7361216387754346E-7</c:v>
                </c:pt>
                <c:pt idx="834">
                  <c:v>1.7361216387754346E-7</c:v>
                </c:pt>
                <c:pt idx="835">
                  <c:v>1.7361216387754346E-7</c:v>
                </c:pt>
                <c:pt idx="836">
                  <c:v>1.7361216387754346E-7</c:v>
                </c:pt>
                <c:pt idx="837">
                  <c:v>1.7361216387754346E-7</c:v>
                </c:pt>
                <c:pt idx="838">
                  <c:v>1.7361216387754346E-7</c:v>
                </c:pt>
                <c:pt idx="839">
                  <c:v>1.7361216387754346E-7</c:v>
                </c:pt>
                <c:pt idx="840">
                  <c:v>1.7361216387754346E-7</c:v>
                </c:pt>
                <c:pt idx="841">
                  <c:v>1.7361216387754346E-7</c:v>
                </c:pt>
                <c:pt idx="842">
                  <c:v>1.7361216387754346E-7</c:v>
                </c:pt>
                <c:pt idx="843">
                  <c:v>1.7361216387754346E-7</c:v>
                </c:pt>
                <c:pt idx="844">
                  <c:v>1.7361216387754346E-7</c:v>
                </c:pt>
                <c:pt idx="845">
                  <c:v>1.7361216387754346E-7</c:v>
                </c:pt>
                <c:pt idx="846">
                  <c:v>1.7361216387754346E-7</c:v>
                </c:pt>
                <c:pt idx="847">
                  <c:v>1.7361216387754346E-7</c:v>
                </c:pt>
                <c:pt idx="848">
                  <c:v>1.7361216387754346E-7</c:v>
                </c:pt>
                <c:pt idx="849">
                  <c:v>4.1250571499289542E-5</c:v>
                </c:pt>
                <c:pt idx="850">
                  <c:v>4.1250571499289542E-5</c:v>
                </c:pt>
                <c:pt idx="851">
                  <c:v>4.1250571499289542E-5</c:v>
                </c:pt>
                <c:pt idx="852">
                  <c:v>4.1250571499289542E-5</c:v>
                </c:pt>
                <c:pt idx="853">
                  <c:v>4.1250571499289542E-5</c:v>
                </c:pt>
                <c:pt idx="854">
                  <c:v>4.1250571499289542E-5</c:v>
                </c:pt>
                <c:pt idx="855">
                  <c:v>4.1250571499289542E-5</c:v>
                </c:pt>
                <c:pt idx="856">
                  <c:v>4.1250571499289542E-5</c:v>
                </c:pt>
                <c:pt idx="857">
                  <c:v>4.1250571499289542E-5</c:v>
                </c:pt>
                <c:pt idx="858">
                  <c:v>4.1250571499289542E-5</c:v>
                </c:pt>
                <c:pt idx="859">
                  <c:v>4.1250571499289542E-5</c:v>
                </c:pt>
                <c:pt idx="860">
                  <c:v>4.1250571499289542E-5</c:v>
                </c:pt>
                <c:pt idx="861">
                  <c:v>4.1250571499289542E-5</c:v>
                </c:pt>
                <c:pt idx="862">
                  <c:v>4.1250571499289542E-5</c:v>
                </c:pt>
                <c:pt idx="863">
                  <c:v>1.1785746616008852E-4</c:v>
                </c:pt>
                <c:pt idx="864">
                  <c:v>1.1785746616008852E-4</c:v>
                </c:pt>
                <c:pt idx="865">
                  <c:v>1.1785746616008852E-4</c:v>
                </c:pt>
                <c:pt idx="866">
                  <c:v>1.1785746616008852E-4</c:v>
                </c:pt>
                <c:pt idx="867">
                  <c:v>1.1785746616008852E-4</c:v>
                </c:pt>
                <c:pt idx="868">
                  <c:v>1.1785746616008852E-4</c:v>
                </c:pt>
                <c:pt idx="869">
                  <c:v>1.1785746616008852E-4</c:v>
                </c:pt>
                <c:pt idx="870">
                  <c:v>1.1785746616008852E-4</c:v>
                </c:pt>
                <c:pt idx="871">
                  <c:v>1.1785746616008852E-4</c:v>
                </c:pt>
                <c:pt idx="872">
                  <c:v>1.1785746616008852E-4</c:v>
                </c:pt>
                <c:pt idx="873">
                  <c:v>1.1785746616008852E-4</c:v>
                </c:pt>
                <c:pt idx="874">
                  <c:v>1.1785746616008852E-4</c:v>
                </c:pt>
                <c:pt idx="875">
                  <c:v>1.1785746616008852E-4</c:v>
                </c:pt>
                <c:pt idx="876">
                  <c:v>1.1785746616008852E-4</c:v>
                </c:pt>
                <c:pt idx="877">
                  <c:v>1.1785746616008852E-4</c:v>
                </c:pt>
                <c:pt idx="878">
                  <c:v>1.1785746616008852E-4</c:v>
                </c:pt>
                <c:pt idx="879">
                  <c:v>1.1785746616008852E-4</c:v>
                </c:pt>
                <c:pt idx="880">
                  <c:v>1.1785746616008852E-4</c:v>
                </c:pt>
                <c:pt idx="881">
                  <c:v>1.1785746616008852E-4</c:v>
                </c:pt>
                <c:pt idx="882">
                  <c:v>7.8811958360496638E-6</c:v>
                </c:pt>
                <c:pt idx="883">
                  <c:v>7.8811958360496638E-6</c:v>
                </c:pt>
                <c:pt idx="884">
                  <c:v>7.8811958360496638E-6</c:v>
                </c:pt>
                <c:pt idx="885">
                  <c:v>7.8811958360496638E-6</c:v>
                </c:pt>
                <c:pt idx="886">
                  <c:v>7.8811958360496638E-6</c:v>
                </c:pt>
                <c:pt idx="887">
                  <c:v>7.8811958360496638E-6</c:v>
                </c:pt>
                <c:pt idx="888">
                  <c:v>7.8811958360496638E-6</c:v>
                </c:pt>
                <c:pt idx="889">
                  <c:v>7.8811958360496638E-6</c:v>
                </c:pt>
                <c:pt idx="890">
                  <c:v>7.8811958360496638E-6</c:v>
                </c:pt>
                <c:pt idx="891">
                  <c:v>7.8811958360496638E-6</c:v>
                </c:pt>
                <c:pt idx="892">
                  <c:v>7.8811958360496638E-6</c:v>
                </c:pt>
                <c:pt idx="893">
                  <c:v>7.8811958360496638E-6</c:v>
                </c:pt>
                <c:pt idx="894">
                  <c:v>7.8811958360496638E-6</c:v>
                </c:pt>
                <c:pt idx="895">
                  <c:v>7.8811958360496638E-6</c:v>
                </c:pt>
                <c:pt idx="896">
                  <c:v>7.8811958360496638E-6</c:v>
                </c:pt>
                <c:pt idx="897">
                  <c:v>7.8811958360496638E-6</c:v>
                </c:pt>
                <c:pt idx="898">
                  <c:v>7.8811958360496638E-6</c:v>
                </c:pt>
                <c:pt idx="899">
                  <c:v>7.8811958360496638E-6</c:v>
                </c:pt>
                <c:pt idx="900">
                  <c:v>7.8811958360496638E-6</c:v>
                </c:pt>
                <c:pt idx="901">
                  <c:v>7.8811958360496638E-6</c:v>
                </c:pt>
                <c:pt idx="902">
                  <c:v>7.8811958360496638E-6</c:v>
                </c:pt>
                <c:pt idx="903">
                  <c:v>1.2864554130776762E-5</c:v>
                </c:pt>
                <c:pt idx="904">
                  <c:v>1.2864554130776762E-5</c:v>
                </c:pt>
                <c:pt idx="905">
                  <c:v>1.2864554130776762E-5</c:v>
                </c:pt>
                <c:pt idx="906">
                  <c:v>1.2864554130776762E-5</c:v>
                </c:pt>
                <c:pt idx="907">
                  <c:v>1.2864554130776762E-5</c:v>
                </c:pt>
                <c:pt idx="908">
                  <c:v>1.2864554130776762E-5</c:v>
                </c:pt>
                <c:pt idx="909">
                  <c:v>1.2864554130776762E-5</c:v>
                </c:pt>
                <c:pt idx="910">
                  <c:v>1.2864554130776762E-5</c:v>
                </c:pt>
                <c:pt idx="911">
                  <c:v>1.2864554130776762E-5</c:v>
                </c:pt>
                <c:pt idx="912">
                  <c:v>1.2864554130776762E-5</c:v>
                </c:pt>
                <c:pt idx="913">
                  <c:v>1.2864554130776762E-5</c:v>
                </c:pt>
                <c:pt idx="914">
                  <c:v>1.2864554130776762E-5</c:v>
                </c:pt>
                <c:pt idx="915">
                  <c:v>1.2864554130776762E-5</c:v>
                </c:pt>
                <c:pt idx="916">
                  <c:v>1.2864554130776762E-5</c:v>
                </c:pt>
                <c:pt idx="917">
                  <c:v>1.2864554130776762E-5</c:v>
                </c:pt>
                <c:pt idx="918">
                  <c:v>1.2864554130776762E-5</c:v>
                </c:pt>
                <c:pt idx="919">
                  <c:v>1.2864554130776762E-5</c:v>
                </c:pt>
                <c:pt idx="920">
                  <c:v>1.2864554130776762E-5</c:v>
                </c:pt>
                <c:pt idx="921">
                  <c:v>1.2864554130776762E-5</c:v>
                </c:pt>
                <c:pt idx="922">
                  <c:v>1.2864554130776762E-5</c:v>
                </c:pt>
                <c:pt idx="923">
                  <c:v>1.2864554130776762E-5</c:v>
                </c:pt>
                <c:pt idx="924">
                  <c:v>1.2864554130776762E-5</c:v>
                </c:pt>
                <c:pt idx="925">
                  <c:v>9.8613169407603626E-5</c:v>
                </c:pt>
                <c:pt idx="926">
                  <c:v>9.8613169407603626E-5</c:v>
                </c:pt>
                <c:pt idx="927">
                  <c:v>9.8613169407603626E-5</c:v>
                </c:pt>
                <c:pt idx="928">
                  <c:v>9.8613169407603626E-5</c:v>
                </c:pt>
                <c:pt idx="929">
                  <c:v>9.8613169407603626E-5</c:v>
                </c:pt>
                <c:pt idx="930">
                  <c:v>9.8613169407603626E-5</c:v>
                </c:pt>
                <c:pt idx="931">
                  <c:v>9.8613169407603626E-5</c:v>
                </c:pt>
                <c:pt idx="932">
                  <c:v>9.8613169407603626E-5</c:v>
                </c:pt>
                <c:pt idx="933">
                  <c:v>9.8613169407603626E-5</c:v>
                </c:pt>
                <c:pt idx="934">
                  <c:v>9.8613169407603626E-5</c:v>
                </c:pt>
                <c:pt idx="935">
                  <c:v>1.938813830135831E-6</c:v>
                </c:pt>
                <c:pt idx="936">
                  <c:v>1.938813830135831E-6</c:v>
                </c:pt>
                <c:pt idx="937">
                  <c:v>1.938813830135831E-6</c:v>
                </c:pt>
                <c:pt idx="938">
                  <c:v>1.938813830135831E-6</c:v>
                </c:pt>
                <c:pt idx="939">
                  <c:v>1.938813830135831E-6</c:v>
                </c:pt>
                <c:pt idx="940">
                  <c:v>1.938813830135831E-6</c:v>
                </c:pt>
                <c:pt idx="941">
                  <c:v>1.938813830135831E-6</c:v>
                </c:pt>
                <c:pt idx="942">
                  <c:v>1.938813830135831E-6</c:v>
                </c:pt>
                <c:pt idx="943">
                  <c:v>1.938813830135831E-6</c:v>
                </c:pt>
                <c:pt idx="944">
                  <c:v>1.938813830135831E-6</c:v>
                </c:pt>
                <c:pt idx="945">
                  <c:v>1.938813830135831E-6</c:v>
                </c:pt>
                <c:pt idx="946">
                  <c:v>1.938813830135831E-6</c:v>
                </c:pt>
                <c:pt idx="947">
                  <c:v>1.938813830135831E-6</c:v>
                </c:pt>
                <c:pt idx="948">
                  <c:v>1.938813830135831E-6</c:v>
                </c:pt>
                <c:pt idx="949">
                  <c:v>1.938813830135831E-6</c:v>
                </c:pt>
                <c:pt idx="950">
                  <c:v>1.938813830135831E-6</c:v>
                </c:pt>
                <c:pt idx="951">
                  <c:v>1.938813830135831E-6</c:v>
                </c:pt>
                <c:pt idx="952">
                  <c:v>4.2069372676172969E-5</c:v>
                </c:pt>
                <c:pt idx="953">
                  <c:v>4.2069372676172969E-5</c:v>
                </c:pt>
                <c:pt idx="954">
                  <c:v>4.2069372676172969E-5</c:v>
                </c:pt>
                <c:pt idx="955">
                  <c:v>4.2069372676172969E-5</c:v>
                </c:pt>
                <c:pt idx="956">
                  <c:v>4.2069372676172969E-5</c:v>
                </c:pt>
                <c:pt idx="957">
                  <c:v>4.2069372676172969E-5</c:v>
                </c:pt>
                <c:pt idx="958">
                  <c:v>4.2069372676172969E-5</c:v>
                </c:pt>
                <c:pt idx="959">
                  <c:v>4.2069372676172969E-5</c:v>
                </c:pt>
                <c:pt idx="960">
                  <c:v>4.2069372676172969E-5</c:v>
                </c:pt>
                <c:pt idx="961">
                  <c:v>4.2069372676172969E-5</c:v>
                </c:pt>
                <c:pt idx="962">
                  <c:v>4.2069372676172969E-5</c:v>
                </c:pt>
                <c:pt idx="963">
                  <c:v>2.3015099167908957E-5</c:v>
                </c:pt>
                <c:pt idx="964">
                  <c:v>2.3015099167908957E-5</c:v>
                </c:pt>
                <c:pt idx="965">
                  <c:v>2.3015099167908957E-5</c:v>
                </c:pt>
                <c:pt idx="966">
                  <c:v>2.3015099167908957E-5</c:v>
                </c:pt>
                <c:pt idx="967">
                  <c:v>2.3015099167908957E-5</c:v>
                </c:pt>
                <c:pt idx="968">
                  <c:v>2.3015099167908957E-5</c:v>
                </c:pt>
                <c:pt idx="969">
                  <c:v>2.3015099167908957E-5</c:v>
                </c:pt>
                <c:pt idx="970">
                  <c:v>2.3015099167908957E-5</c:v>
                </c:pt>
                <c:pt idx="971">
                  <c:v>2.3015099167908957E-5</c:v>
                </c:pt>
                <c:pt idx="972">
                  <c:v>2.3015099167908957E-5</c:v>
                </c:pt>
                <c:pt idx="973">
                  <c:v>2.3015099167908957E-5</c:v>
                </c:pt>
                <c:pt idx="974">
                  <c:v>2.3015099167908957E-5</c:v>
                </c:pt>
                <c:pt idx="975">
                  <c:v>2.3015099167908957E-5</c:v>
                </c:pt>
                <c:pt idx="976">
                  <c:v>2.3015099167908957E-5</c:v>
                </c:pt>
                <c:pt idx="977">
                  <c:v>2.3015099167908957E-5</c:v>
                </c:pt>
                <c:pt idx="978">
                  <c:v>2.3015099167908957E-5</c:v>
                </c:pt>
                <c:pt idx="979">
                  <c:v>2.3015099167908957E-5</c:v>
                </c:pt>
                <c:pt idx="980">
                  <c:v>2.3015099167908957E-5</c:v>
                </c:pt>
                <c:pt idx="981">
                  <c:v>2.3015099167908957E-5</c:v>
                </c:pt>
                <c:pt idx="982">
                  <c:v>2.3015099167908957E-5</c:v>
                </c:pt>
                <c:pt idx="983">
                  <c:v>2.3015099167908957E-5</c:v>
                </c:pt>
                <c:pt idx="984">
                  <c:v>1.4913702587770456E-5</c:v>
                </c:pt>
                <c:pt idx="985">
                  <c:v>1.4913702587770456E-5</c:v>
                </c:pt>
                <c:pt idx="986">
                  <c:v>1.4913702587770456E-5</c:v>
                </c:pt>
                <c:pt idx="987">
                  <c:v>1.4913702587770456E-5</c:v>
                </c:pt>
                <c:pt idx="988">
                  <c:v>1.4913702587770456E-5</c:v>
                </c:pt>
                <c:pt idx="989">
                  <c:v>1.4913702587770456E-5</c:v>
                </c:pt>
                <c:pt idx="990">
                  <c:v>1.4913702587770456E-5</c:v>
                </c:pt>
                <c:pt idx="991">
                  <c:v>1.4913702587770456E-5</c:v>
                </c:pt>
                <c:pt idx="992">
                  <c:v>1.4913702587770456E-5</c:v>
                </c:pt>
                <c:pt idx="993">
                  <c:v>1.4913702587770456E-5</c:v>
                </c:pt>
                <c:pt idx="994">
                  <c:v>1.4913702587770456E-5</c:v>
                </c:pt>
                <c:pt idx="995">
                  <c:v>1.4913702587770456E-5</c:v>
                </c:pt>
                <c:pt idx="996">
                  <c:v>1.4913702587770456E-5</c:v>
                </c:pt>
                <c:pt idx="997">
                  <c:v>1.4913702587770456E-5</c:v>
                </c:pt>
                <c:pt idx="998">
                  <c:v>1.4913702587770456E-5</c:v>
                </c:pt>
                <c:pt idx="999">
                  <c:v>1.4913702587770456E-5</c:v>
                </c:pt>
                <c:pt idx="1000">
                  <c:v>4.224867603091975E-3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0347072"/>
        <c:axId val="510346680"/>
      </c:scatterChart>
      <c:valAx>
        <c:axId val="510345896"/>
        <c:scaling>
          <c:orientation val="minMax"/>
          <c:max val="255001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r>
                  <a:rPr lang="en-US"/>
                  <a:t>Array Index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obe Garamond Pro" panose="02020502060506020403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pPr>
            <a:endParaRPr lang="en-US"/>
          </a:p>
        </c:txPr>
        <c:crossAx val="510346288"/>
        <c:crosses val="autoZero"/>
        <c:crossBetween val="midCat"/>
      </c:valAx>
      <c:valAx>
        <c:axId val="510346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r>
                  <a:rPr lang="en-US"/>
                  <a:t>Absolute Error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obe Garamond Pro" panose="02020502060506020403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pPr>
            <a:endParaRPr lang="en-US"/>
          </a:p>
        </c:txPr>
        <c:crossAx val="510345896"/>
        <c:crosses val="autoZero"/>
        <c:crossBetween val="midCat"/>
      </c:valAx>
      <c:valAx>
        <c:axId val="510346680"/>
        <c:scaling>
          <c:orientation val="minMax"/>
          <c:max val="5.000000000000001E-3"/>
          <c:min val="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r>
                  <a:rPr lang="en-US"/>
                  <a:t>Percentage Error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obe Garamond Pro" panose="02020502060506020403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%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pPr>
            <a:endParaRPr lang="en-US"/>
          </a:p>
        </c:txPr>
        <c:crossAx val="510347072"/>
        <c:crosses val="max"/>
        <c:crossBetween val="midCat"/>
      </c:valAx>
      <c:valAx>
        <c:axId val="5103470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103466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dobe Garamond Pro" panose="02020502060506020403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dobe Garamond Pro" panose="02020502060506020403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pPr>
            <a:r>
              <a:rPr lang="en-US"/>
              <a:t>Error for cos(11)=0.004425698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Garamond Pro" panose="020205020605060204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'[cordic iteration compare.xlsx]Sheet1'!$C$3</c:f>
              <c:strCache>
                <c:ptCount val="1"/>
                <c:pt idx="0">
                  <c:v>CORDIC Stage Output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strRef>
              <c:f>'[cordic iteration compare.xlsx]Sheet1'!$B$4:$B$31</c:f>
              <c:strCache>
                <c:ptCount val="2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</c:strCache>
            </c:strRef>
          </c:xVal>
          <c:yVal>
            <c:numRef>
              <c:f>'[cordic iteration compare.xlsx]Sheet1'!$C$4:$C$31</c:f>
              <c:numCache>
                <c:formatCode>0.0000000000</c:formatCode>
                <c:ptCount val="28"/>
                <c:pt idx="0">
                  <c:v>0.60725293681025505</c:v>
                </c:pt>
                <c:pt idx="1">
                  <c:v>0.60725293681025505</c:v>
                </c:pt>
                <c:pt idx="2">
                  <c:v>0.30362646654248199</c:v>
                </c:pt>
                <c:pt idx="3">
                  <c:v>7.5906615704298006E-2</c:v>
                </c:pt>
                <c:pt idx="4">
                  <c:v>15.952558360993899</c:v>
                </c:pt>
                <c:pt idx="5">
                  <c:v>1.48255079984665E-2</c:v>
                </c:pt>
                <c:pt idx="6">
                  <c:v>15.9835992716253</c:v>
                </c:pt>
                <c:pt idx="7">
                  <c:v>15.9992196299136</c:v>
                </c:pt>
                <c:pt idx="8">
                  <c:v>7.03181326389313E-3</c:v>
                </c:pt>
                <c:pt idx="9">
                  <c:v>3.1256973743438699E-3</c:v>
                </c:pt>
                <c:pt idx="10">
                  <c:v>5.0788111984729802E-3</c:v>
                </c:pt>
                <c:pt idx="11">
                  <c:v>4.1022598743438703E-3</c:v>
                </c:pt>
                <c:pt idx="12">
                  <c:v>4.5905373990535701E-3</c:v>
                </c:pt>
                <c:pt idx="13">
                  <c:v>4.3463967740535701E-3</c:v>
                </c:pt>
                <c:pt idx="14">
                  <c:v>4.4684670865535701E-3</c:v>
                </c:pt>
                <c:pt idx="15">
                  <c:v>4.4074319303035701E-3</c:v>
                </c:pt>
                <c:pt idx="16">
                  <c:v>4.4379495084285701E-3</c:v>
                </c:pt>
                <c:pt idx="17">
                  <c:v>4.4226907193660701E-3</c:v>
                </c:pt>
                <c:pt idx="18">
                  <c:v>4.4303201138973201E-3</c:v>
                </c:pt>
                <c:pt idx="19">
                  <c:v>4.4265054166317003E-3</c:v>
                </c:pt>
                <c:pt idx="20">
                  <c:v>4.4245980679988896E-3</c:v>
                </c:pt>
                <c:pt idx="21">
                  <c:v>4.4255517423152898E-3</c:v>
                </c:pt>
                <c:pt idx="22">
                  <c:v>4.4260285794734998E-3</c:v>
                </c:pt>
                <c:pt idx="23">
                  <c:v>4.4257901608943896E-3</c:v>
                </c:pt>
                <c:pt idx="24">
                  <c:v>4.4256709516048397E-3</c:v>
                </c:pt>
                <c:pt idx="25">
                  <c:v>4.4257305562496203E-3</c:v>
                </c:pt>
                <c:pt idx="26">
                  <c:v>4.42570075392723E-3</c:v>
                </c:pt>
                <c:pt idx="27">
                  <c:v>4.4256858527660396E-3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'[cordic iteration compare.xlsx]Sheet1'!$D$3</c:f>
              <c:strCache>
                <c:ptCount val="1"/>
                <c:pt idx="0">
                  <c:v>error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strRef>
              <c:f>'[cordic iteration compare.xlsx]Sheet1'!$B$4:$B$31</c:f>
              <c:strCache>
                <c:ptCount val="2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</c:strCache>
            </c:strRef>
          </c:xVal>
          <c:yVal>
            <c:numRef>
              <c:f>'[cordic iteration compare.xlsx]Sheet1'!$D$4:$D$31</c:f>
              <c:numCache>
                <c:formatCode>0.0000000000</c:formatCode>
                <c:ptCount val="28"/>
                <c:pt idx="0">
                  <c:v>0.60282723882220424</c:v>
                </c:pt>
                <c:pt idx="1">
                  <c:v>0.60282723882220424</c:v>
                </c:pt>
                <c:pt idx="2">
                  <c:v>0.29920076855443123</c:v>
                </c:pt>
                <c:pt idx="3">
                  <c:v>7.1480917716247219E-2</c:v>
                </c:pt>
                <c:pt idx="4">
                  <c:v>15.948132663005849</c:v>
                </c:pt>
                <c:pt idx="5">
                  <c:v>1.0399810010415716E-2</c:v>
                </c:pt>
                <c:pt idx="6">
                  <c:v>15.979173573637249</c:v>
                </c:pt>
                <c:pt idx="7">
                  <c:v>15.99479393192555</c:v>
                </c:pt>
                <c:pt idx="8">
                  <c:v>2.6061152758423446E-3</c:v>
                </c:pt>
                <c:pt idx="9">
                  <c:v>1.3000006137069155E-3</c:v>
                </c:pt>
                <c:pt idx="10">
                  <c:v>6.5311321042219473E-4</c:v>
                </c:pt>
                <c:pt idx="11">
                  <c:v>3.2343811370691509E-4</c:v>
                </c:pt>
                <c:pt idx="12">
                  <c:v>1.6483941100278472E-4</c:v>
                </c:pt>
                <c:pt idx="13">
                  <c:v>7.9301213997215285E-5</c:v>
                </c:pt>
                <c:pt idx="14">
                  <c:v>4.2769098502784715E-5</c:v>
                </c:pt>
                <c:pt idx="15">
                  <c:v>1.8266057747215285E-5</c:v>
                </c:pt>
                <c:pt idx="16">
                  <c:v>1.2251520377784715E-5</c:v>
                </c:pt>
                <c:pt idx="17">
                  <c:v>3.0072686847152849E-6</c:v>
                </c:pt>
                <c:pt idx="18">
                  <c:v>4.6221258465347151E-6</c:v>
                </c:pt>
                <c:pt idx="19">
                  <c:v>8.0742858091491926E-7</c:v>
                </c:pt>
                <c:pt idx="20">
                  <c:v>1.099920051895846E-6</c:v>
                </c:pt>
                <c:pt idx="21">
                  <c:v>1.4624573549566755E-7</c:v>
                </c:pt>
                <c:pt idx="22">
                  <c:v>3.3059142271439634E-7</c:v>
                </c:pt>
                <c:pt idx="23">
                  <c:v>9.2172843604160226E-8</c:v>
                </c:pt>
                <c:pt idx="24">
                  <c:v>2.7036445945753662E-8</c:v>
                </c:pt>
                <c:pt idx="25">
                  <c:v>3.2568198834841133E-8</c:v>
                </c:pt>
                <c:pt idx="26">
                  <c:v>2.7658764445437356E-9</c:v>
                </c:pt>
                <c:pt idx="27">
                  <c:v>1.2135284745834474E-8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0342760"/>
        <c:axId val="510342368"/>
      </c:scatterChart>
      <c:scatterChart>
        <c:scatterStyle val="lineMarker"/>
        <c:varyColors val="0"/>
        <c:ser>
          <c:idx val="2"/>
          <c:order val="2"/>
          <c:tx>
            <c:strRef>
              <c:f>'[cordic iteration compare.xlsx]Sheet1'!$E$3</c:f>
              <c:strCache>
                <c:ptCount val="1"/>
                <c:pt idx="0">
                  <c:v>percentage error</c:v>
                </c:pt>
              </c:strCache>
            </c:strRef>
          </c:tx>
          <c:spPr>
            <a:ln w="19050" cap="rnd">
              <a:solidFill>
                <a:schemeClr val="accent6"/>
              </a:solidFill>
              <a:prstDash val="lgDashDot"/>
              <a:round/>
            </a:ln>
            <a:effectLst/>
          </c:spPr>
          <c:marker>
            <c:symbol val="none"/>
          </c:marker>
          <c:xVal>
            <c:strRef>
              <c:f>'[cordic iteration compare.xlsx]Sheet1'!$B$4:$B$31</c:f>
              <c:strCache>
                <c:ptCount val="2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</c:strCache>
            </c:strRef>
          </c:xVal>
          <c:yVal>
            <c:numRef>
              <c:f>'[cordic iteration compare.xlsx]Sheet1'!$E$4:$E$31</c:f>
              <c:numCache>
                <c:formatCode>0.00%</c:formatCode>
                <c:ptCount val="28"/>
                <c:pt idx="0">
                  <c:v>136.21065884970341</c:v>
                </c:pt>
                <c:pt idx="1">
                  <c:v>136.21065884970341</c:v>
                </c:pt>
                <c:pt idx="2">
                  <c:v>67.605329003981254</c:v>
                </c:pt>
                <c:pt idx="3">
                  <c:v>16.151332040560145</c:v>
                </c:pt>
                <c:pt idx="4">
                  <c:v>3603.5293655520991</c:v>
                </c:pt>
                <c:pt idx="5">
                  <c:v>2.3498688881380527</c:v>
                </c:pt>
                <c:pt idx="6">
                  <c:v>3610.5431542731571</c:v>
                </c:pt>
                <c:pt idx="7">
                  <c:v>3614.07262201598</c:v>
                </c:pt>
                <c:pt idx="8">
                  <c:v>0.58885971950159177</c:v>
                </c:pt>
                <c:pt idx="9">
                  <c:v>0.29373911577718753</c:v>
                </c:pt>
                <c:pt idx="10">
                  <c:v>0.14757292797329943</c:v>
                </c:pt>
                <c:pt idx="11">
                  <c:v>7.3081831290834925E-2</c:v>
                </c:pt>
                <c:pt idx="12">
                  <c:v>3.724596921160115E-2</c:v>
                </c:pt>
                <c:pt idx="13">
                  <c:v>1.791835190998697E-2</c:v>
                </c:pt>
                <c:pt idx="14">
                  <c:v>9.6638086508070899E-3</c:v>
                </c:pt>
                <c:pt idx="15">
                  <c:v>4.1272716295899401E-3</c:v>
                </c:pt>
                <c:pt idx="16">
                  <c:v>2.7682685106085749E-3</c:v>
                </c:pt>
                <c:pt idx="17">
                  <c:v>6.7950155949068251E-4</c:v>
                </c:pt>
                <c:pt idx="18">
                  <c:v>1.0443834755589462E-3</c:v>
                </c:pt>
                <c:pt idx="19">
                  <c:v>1.8244095803530774E-4</c:v>
                </c:pt>
                <c:pt idx="20">
                  <c:v>2.4853030072670749E-4</c:v>
                </c:pt>
                <c:pt idx="21">
                  <c:v>3.3044671346875773E-5</c:v>
                </c:pt>
                <c:pt idx="22">
                  <c:v>7.4698143345293896E-5</c:v>
                </c:pt>
                <c:pt idx="23">
                  <c:v>2.0826735998033159E-5</c:v>
                </c:pt>
                <c:pt idx="24">
                  <c:v>6.1089676744213063E-6</c:v>
                </c:pt>
                <c:pt idx="25">
                  <c:v>7.358884163079817E-6</c:v>
                </c:pt>
                <c:pt idx="26">
                  <c:v>6.2495824432925514E-7</c:v>
                </c:pt>
                <c:pt idx="27">
                  <c:v>2.7420047139681191E-6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4296520"/>
        <c:axId val="510343152"/>
      </c:scatterChart>
      <c:valAx>
        <c:axId val="510342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r>
                  <a:rPr lang="en-US"/>
                  <a:t>CORDIC Iteration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obe Garamond Pro" panose="02020502060506020403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pPr>
            <a:endParaRPr lang="en-US"/>
          </a:p>
        </c:txPr>
        <c:crossAx val="510342368"/>
        <c:crosses val="autoZero"/>
        <c:crossBetween val="midCat"/>
      </c:valAx>
      <c:valAx>
        <c:axId val="510342368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r>
                  <a:rPr lang="en-US" dirty="0" smtClean="0"/>
                  <a:t>Value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obe Garamond Pro" panose="02020502060506020403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pPr>
            <a:endParaRPr lang="en-US"/>
          </a:p>
        </c:txPr>
        <c:crossAx val="510342760"/>
        <c:crosses val="autoZero"/>
        <c:crossBetween val="midCat"/>
      </c:valAx>
      <c:valAx>
        <c:axId val="510343152"/>
        <c:scaling>
          <c:logBase val="10"/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r>
                  <a:rPr lang="en-US"/>
                  <a:t>Percentage Error (log10)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obe Garamond Pro" panose="02020502060506020403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pPr>
            <a:endParaRPr lang="en-US"/>
          </a:p>
        </c:txPr>
        <c:crossAx val="444296520"/>
        <c:crosses val="max"/>
        <c:crossBetween val="midCat"/>
      </c:valAx>
      <c:valAx>
        <c:axId val="444296520"/>
        <c:scaling>
          <c:orientation val="minMax"/>
        </c:scaling>
        <c:delete val="1"/>
        <c:axPos val="b"/>
        <c:majorTickMark val="out"/>
        <c:minorTickMark val="none"/>
        <c:tickLblPos val="nextTo"/>
        <c:crossAx val="5103431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dobe Garamond Pro" panose="02020502060506020403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dobe Garamond Pro" panose="02020502060506020403" pitchFamily="18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pPr>
            <a:r>
              <a:rPr lang="en-US"/>
              <a:t>Improvement in Test Case 3 Latency and Throughput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Garamond Pro" panose="020205020605060204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'[FINAL BENCH.xlsx]Sheet1'!$C$3:$C$4</c:f>
              <c:strCache>
                <c:ptCount val="2"/>
                <c:pt idx="1">
                  <c:v>Test Case 3 Latency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'[FINAL BENCH.xlsx]Sheet1'!$A$5:$A$15</c:f>
              <c:numCache>
                <c:formatCode>General</c:formatCode>
                <c:ptCount val="11"/>
                <c:pt idx="0">
                  <c:v>4</c:v>
                </c:pt>
                <c:pt idx="1">
                  <c:v>4.0999999999999996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8.1</c:v>
                </c:pt>
                <c:pt idx="7">
                  <c:v>8.1999999999999993</c:v>
                </c:pt>
                <c:pt idx="8">
                  <c:v>8.3000000000000007</c:v>
                </c:pt>
                <c:pt idx="9">
                  <c:v>8.4</c:v>
                </c:pt>
                <c:pt idx="10">
                  <c:v>8.5</c:v>
                </c:pt>
              </c:numCache>
            </c:numRef>
          </c:xVal>
          <c:yVal>
            <c:numRef>
              <c:f>'[FINAL BENCH.xlsx]Sheet1'!$C$5:$C$15</c:f>
              <c:numCache>
                <c:formatCode>General</c:formatCode>
                <c:ptCount val="11"/>
                <c:pt idx="0">
                  <c:v>382038</c:v>
                </c:pt>
                <c:pt idx="1">
                  <c:v>288024</c:v>
                </c:pt>
                <c:pt idx="2">
                  <c:v>136496</c:v>
                </c:pt>
                <c:pt idx="3">
                  <c:v>114332</c:v>
                </c:pt>
                <c:pt idx="4">
                  <c:v>2718</c:v>
                </c:pt>
                <c:pt idx="5">
                  <c:v>1373</c:v>
                </c:pt>
                <c:pt idx="6">
                  <c:v>1024</c:v>
                </c:pt>
                <c:pt idx="7">
                  <c:v>1023</c:v>
                </c:pt>
                <c:pt idx="8">
                  <c:v>534</c:v>
                </c:pt>
                <c:pt idx="9">
                  <c:v>163</c:v>
                </c:pt>
                <c:pt idx="10">
                  <c:v>1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'[FINAL BENCH.xlsx]Sheet1'!$E$3:$E$4</c:f>
              <c:strCache>
                <c:ptCount val="2"/>
                <c:pt idx="1">
                  <c:v>Min Latency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0"/>
            <c:spPr>
              <a:noFill/>
              <a:ln w="19050">
                <a:solidFill>
                  <a:schemeClr val="accent6"/>
                </a:solidFill>
              </a:ln>
              <a:effectLst/>
            </c:spPr>
          </c:marker>
          <c:dLbls>
            <c:dLbl>
              <c:idx val="7"/>
              <c:layout>
                <c:manualLayout>
                  <c:x val="-0.10219652310924204"/>
                  <c:y val="-5.4765657965179924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>
                <c:manualLayout>
                  <c:x val="-0.11421964347503522"/>
                  <c:y val="-2.4644546084330921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'[FINAL BENCH.xlsx]Sheet1'!$A$5:$A$15</c:f>
              <c:numCache>
                <c:formatCode>General</c:formatCode>
                <c:ptCount val="11"/>
                <c:pt idx="0">
                  <c:v>4</c:v>
                </c:pt>
                <c:pt idx="1">
                  <c:v>4.0999999999999996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8.1</c:v>
                </c:pt>
                <c:pt idx="7">
                  <c:v>8.1999999999999993</c:v>
                </c:pt>
                <c:pt idx="8">
                  <c:v>8.3000000000000007</c:v>
                </c:pt>
                <c:pt idx="9">
                  <c:v>8.4</c:v>
                </c:pt>
                <c:pt idx="10">
                  <c:v>8.5</c:v>
                </c:pt>
              </c:numCache>
            </c:numRef>
          </c:xVal>
          <c:yVal>
            <c:numRef>
              <c:f>'[FINAL BENCH.xlsx]Sheet1'!$E$5:$E$15</c:f>
              <c:numCache>
                <c:formatCode>General</c:formatCode>
                <c:ptCount val="11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163</c:v>
                </c:pt>
                <c:pt idx="10">
                  <c:v>#N/A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4290640"/>
        <c:axId val="235820576"/>
      </c:scatterChart>
      <c:scatterChart>
        <c:scatterStyle val="lineMarker"/>
        <c:varyColors val="0"/>
        <c:ser>
          <c:idx val="1"/>
          <c:order val="1"/>
          <c:tx>
            <c:strRef>
              <c:f>'[FINAL BENCH.xlsx]Sheet1'!$D$3:$D$4</c:f>
              <c:strCache>
                <c:ptCount val="2"/>
                <c:pt idx="1">
                  <c:v>Test Case 3 Throughput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'[FINAL BENCH.xlsx]Sheet1'!$A$5:$A$15</c:f>
              <c:numCache>
                <c:formatCode>General</c:formatCode>
                <c:ptCount val="11"/>
                <c:pt idx="0">
                  <c:v>4</c:v>
                </c:pt>
                <c:pt idx="1">
                  <c:v>4.0999999999999996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8.1</c:v>
                </c:pt>
                <c:pt idx="7">
                  <c:v>8.1999999999999993</c:v>
                </c:pt>
                <c:pt idx="8">
                  <c:v>8.3000000000000007</c:v>
                </c:pt>
                <c:pt idx="9">
                  <c:v>8.4</c:v>
                </c:pt>
                <c:pt idx="10">
                  <c:v>8.5</c:v>
                </c:pt>
              </c:numCache>
            </c:numRef>
          </c:xVal>
          <c:yVal>
            <c:numRef>
              <c:f>'[FINAL BENCH.xlsx]Sheet1'!$D$5:$D$15</c:f>
              <c:numCache>
                <c:formatCode>General</c:formatCode>
                <c:ptCount val="11"/>
                <c:pt idx="0">
                  <c:v>166.86887168292159</c:v>
                </c:pt>
                <c:pt idx="1">
                  <c:v>221.33659000638835</c:v>
                </c:pt>
                <c:pt idx="2">
                  <c:v>467.04848493728753</c:v>
                </c:pt>
                <c:pt idx="3">
                  <c:v>557.58886401007589</c:v>
                </c:pt>
                <c:pt idx="4">
                  <c:v>23454.838116261959</c:v>
                </c:pt>
                <c:pt idx="5">
                  <c:v>46431.354697742172</c:v>
                </c:pt>
                <c:pt idx="6">
                  <c:v>62256.103515625</c:v>
                </c:pt>
                <c:pt idx="7">
                  <c:v>62316.95992179864</c:v>
                </c:pt>
                <c:pt idx="8">
                  <c:v>119382.49063670411</c:v>
                </c:pt>
                <c:pt idx="9">
                  <c:v>391105.82822085888</c:v>
                </c:pt>
                <c:pt idx="10">
                  <c:v>63750250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'[FINAL BENCH.xlsx]Sheet1'!$F$3:$F$4</c:f>
              <c:strCache>
                <c:ptCount val="2"/>
                <c:pt idx="1">
                  <c:v>Min Latency w/ DMA (unverified)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triangle"/>
            <c:size val="10"/>
            <c:spPr>
              <a:noFill/>
              <a:ln w="19050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Lbl>
              <c:idx val="10"/>
              <c:layout>
                <c:manualLayout>
                  <c:x val="-8.4161842560552272E-2"/>
                  <c:y val="-6.024222376169780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'[FINAL BENCH.xlsx]Sheet1'!$A$5:$A$15</c:f>
              <c:numCache>
                <c:formatCode>General</c:formatCode>
                <c:ptCount val="11"/>
                <c:pt idx="0">
                  <c:v>4</c:v>
                </c:pt>
                <c:pt idx="1">
                  <c:v>4.0999999999999996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8.1</c:v>
                </c:pt>
                <c:pt idx="7">
                  <c:v>8.1999999999999993</c:v>
                </c:pt>
                <c:pt idx="8">
                  <c:v>8.3000000000000007</c:v>
                </c:pt>
                <c:pt idx="9">
                  <c:v>8.4</c:v>
                </c:pt>
                <c:pt idx="10">
                  <c:v>8.5</c:v>
                </c:pt>
              </c:numCache>
            </c:numRef>
          </c:xVal>
          <c:yVal>
            <c:numRef>
              <c:f>'[FINAL BENCH.xlsx]Sheet1'!$F$5:$F$15</c:f>
              <c:numCache>
                <c:formatCode>General</c:formatCode>
                <c:ptCount val="11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1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'[FINAL BENCH.xlsx]Sheet1'!$G$3:$G$4</c:f>
              <c:strCache>
                <c:ptCount val="2"/>
                <c:pt idx="1">
                  <c:v>Max Throughput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0"/>
            <c:spPr>
              <a:noFill/>
              <a:ln w="19050">
                <a:solidFill>
                  <a:srgbClr val="00B0F0"/>
                </a:solidFill>
              </a:ln>
              <a:effectLst/>
            </c:spPr>
          </c:marker>
          <c:dLbls>
            <c:dLbl>
              <c:idx val="7"/>
              <c:layout>
                <c:manualLayout>
                  <c:x val="-0.10820808329213863"/>
                  <c:y val="6.571878955821573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>
                <c:manualLayout>
                  <c:x val="-0.12023120365793181"/>
                  <c:y val="-8.2148486947769741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'[FINAL BENCH.xlsx]Sheet1'!$A$5:$A$15</c:f>
              <c:numCache>
                <c:formatCode>General</c:formatCode>
                <c:ptCount val="11"/>
                <c:pt idx="0">
                  <c:v>4</c:v>
                </c:pt>
                <c:pt idx="1">
                  <c:v>4.0999999999999996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8.1</c:v>
                </c:pt>
                <c:pt idx="7">
                  <c:v>8.1999999999999993</c:v>
                </c:pt>
                <c:pt idx="8">
                  <c:v>8.3000000000000007</c:v>
                </c:pt>
                <c:pt idx="9">
                  <c:v>8.4</c:v>
                </c:pt>
                <c:pt idx="10">
                  <c:v>8.5</c:v>
                </c:pt>
              </c:numCache>
            </c:numRef>
          </c:xVal>
          <c:yVal>
            <c:numRef>
              <c:f>'[FINAL BENCH.xlsx]Sheet1'!$G$5:$G$15</c:f>
              <c:numCache>
                <c:formatCode>0</c:formatCode>
                <c:ptCount val="11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391105.82822085888</c:v>
                </c:pt>
                <c:pt idx="10">
                  <c:v>#N/A</c:v>
                </c:pt>
              </c:numCache>
            </c:numRef>
          </c:yVal>
          <c:smooth val="0"/>
        </c:ser>
        <c:ser>
          <c:idx val="5"/>
          <c:order val="5"/>
          <c:tx>
            <c:strRef>
              <c:f>'[FINAL BENCH.xlsx]Sheet1'!$H$3:$H$4</c:f>
              <c:strCache>
                <c:ptCount val="2"/>
                <c:pt idx="1">
                  <c:v>Max Throughput w/ DMA (unverified)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triangle"/>
            <c:size val="10"/>
            <c:spPr>
              <a:noFill/>
              <a:ln w="19050">
                <a:solidFill>
                  <a:srgbClr val="7030A0"/>
                </a:solidFill>
              </a:ln>
              <a:effectLst/>
            </c:spPr>
          </c:marker>
          <c:dLbls>
            <c:dLbl>
              <c:idx val="8"/>
              <c:layout>
                <c:manualLayout>
                  <c:x val="-0.20038533942988651"/>
                  <c:y val="2.190626318607192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16231212493820796"/>
                  <c:y val="1.369141449129495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'[FINAL BENCH.xlsx]Sheet1'!$A$5:$A$15</c:f>
              <c:numCache>
                <c:formatCode>General</c:formatCode>
                <c:ptCount val="11"/>
                <c:pt idx="0">
                  <c:v>4</c:v>
                </c:pt>
                <c:pt idx="1">
                  <c:v>4.0999999999999996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8.1</c:v>
                </c:pt>
                <c:pt idx="7">
                  <c:v>8.1999999999999993</c:v>
                </c:pt>
                <c:pt idx="8">
                  <c:v>8.3000000000000007</c:v>
                </c:pt>
                <c:pt idx="9">
                  <c:v>8.4</c:v>
                </c:pt>
                <c:pt idx="10">
                  <c:v>8.5</c:v>
                </c:pt>
              </c:numCache>
            </c:numRef>
          </c:xVal>
          <c:yVal>
            <c:numRef>
              <c:f>'[FINAL BENCH.xlsx]Sheet1'!$H$5:$H$15</c:f>
              <c:numCache>
                <c:formatCode>0</c:formatCode>
                <c:ptCount val="11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63750250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9804064"/>
        <c:axId val="519804456"/>
      </c:scatterChart>
      <c:valAx>
        <c:axId val="444290640"/>
        <c:scaling>
          <c:orientation val="minMax"/>
          <c:max val="8.5"/>
          <c:min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r>
                  <a:rPr lang="en-US"/>
                  <a:t>Task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obe Garamond Pro" panose="02020502060506020403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pPr>
            <a:endParaRPr lang="en-US"/>
          </a:p>
        </c:txPr>
        <c:crossAx val="235820576"/>
        <c:crosses val="autoZero"/>
        <c:crossBetween val="midCat"/>
      </c:valAx>
      <c:valAx>
        <c:axId val="235820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r>
                  <a:rPr lang="en-US"/>
                  <a:t>Latency (ticks)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obe Garamond Pro" panose="02020502060506020403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pPr>
            <a:endParaRPr lang="en-US"/>
          </a:p>
        </c:txPr>
        <c:crossAx val="444290640"/>
        <c:crosses val="autoZero"/>
        <c:crossBetween val="midCat"/>
      </c:valAx>
      <c:valAx>
        <c:axId val="519804456"/>
        <c:scaling>
          <c:logBase val="10"/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r>
                  <a:rPr lang="en-US"/>
                  <a:t>Throughput (Bps) (log10)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obe Garamond Pro" panose="02020502060506020403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pPr>
            <a:endParaRPr lang="en-US"/>
          </a:p>
        </c:txPr>
        <c:crossAx val="519804064"/>
        <c:crosses val="max"/>
        <c:crossBetween val="midCat"/>
      </c:valAx>
      <c:valAx>
        <c:axId val="5198040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198044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dobe Garamond Pro" panose="02020502060506020403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dobe Garamond Pro" panose="02020502060506020403" pitchFamily="18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pPr>
            <a:r>
              <a:rPr lang="en-US"/>
              <a:t>Improvement in Test Case 3 Latency and Throughput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obe Garamond Pro" panose="020205020605060204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'[FINAL BENCH.xlsx]Sheet1'!$C$3:$C$4</c:f>
              <c:strCache>
                <c:ptCount val="2"/>
                <c:pt idx="1">
                  <c:v>Test Case 3 Latency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'[FINAL BENCH.xlsx]Sheet1'!$A$10:$A$15</c:f>
              <c:numCache>
                <c:formatCode>General</c:formatCode>
                <c:ptCount val="6"/>
                <c:pt idx="0">
                  <c:v>8</c:v>
                </c:pt>
                <c:pt idx="1">
                  <c:v>8.1</c:v>
                </c:pt>
                <c:pt idx="2">
                  <c:v>8.1999999999999993</c:v>
                </c:pt>
                <c:pt idx="3">
                  <c:v>8.3000000000000007</c:v>
                </c:pt>
                <c:pt idx="4">
                  <c:v>8.4</c:v>
                </c:pt>
                <c:pt idx="5">
                  <c:v>8.5</c:v>
                </c:pt>
              </c:numCache>
            </c:numRef>
          </c:xVal>
          <c:yVal>
            <c:numRef>
              <c:f>'[FINAL BENCH.xlsx]Sheet1'!$C$10:$C$15</c:f>
              <c:numCache>
                <c:formatCode>General</c:formatCode>
                <c:ptCount val="6"/>
                <c:pt idx="0">
                  <c:v>1373</c:v>
                </c:pt>
                <c:pt idx="1">
                  <c:v>1024</c:v>
                </c:pt>
                <c:pt idx="2">
                  <c:v>1023</c:v>
                </c:pt>
                <c:pt idx="3">
                  <c:v>515</c:v>
                </c:pt>
                <c:pt idx="4">
                  <c:v>153</c:v>
                </c:pt>
                <c:pt idx="5">
                  <c:v>1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'[FINAL BENCH.xlsx]Sheet1'!$E$3:$E$4</c:f>
              <c:strCache>
                <c:ptCount val="2"/>
                <c:pt idx="1">
                  <c:v>Min Latency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0"/>
            <c:spPr>
              <a:noFill/>
              <a:ln w="19050">
                <a:solidFill>
                  <a:schemeClr val="accent6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0.10219652310924204"/>
                  <c:y val="-5.4765657965179924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0.11421964347503522"/>
                  <c:y val="-2.4644546084330921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'[FINAL BENCH.xlsx]Sheet1'!$A$10:$A$15</c:f>
              <c:numCache>
                <c:formatCode>General</c:formatCode>
                <c:ptCount val="6"/>
                <c:pt idx="0">
                  <c:v>8</c:v>
                </c:pt>
                <c:pt idx="1">
                  <c:v>8.1</c:v>
                </c:pt>
                <c:pt idx="2">
                  <c:v>8.1999999999999993</c:v>
                </c:pt>
                <c:pt idx="3">
                  <c:v>8.3000000000000007</c:v>
                </c:pt>
                <c:pt idx="4">
                  <c:v>8.4</c:v>
                </c:pt>
                <c:pt idx="5">
                  <c:v>8.5</c:v>
                </c:pt>
              </c:numCache>
            </c:numRef>
          </c:xVal>
          <c:yVal>
            <c:numRef>
              <c:f>'[FINAL BENCH.xlsx]Sheet1'!$E$10:$E$15</c:f>
              <c:numCache>
                <c:formatCode>General</c:formatCode>
                <c:ptCount val="6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153</c:v>
                </c:pt>
                <c:pt idx="5">
                  <c:v>#N/A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8543192"/>
        <c:axId val="698540056"/>
      </c:scatterChart>
      <c:scatterChart>
        <c:scatterStyle val="lineMarker"/>
        <c:varyColors val="0"/>
        <c:ser>
          <c:idx val="1"/>
          <c:order val="1"/>
          <c:tx>
            <c:strRef>
              <c:f>'[FINAL BENCH.xlsx]Sheet1'!$D$3:$D$4</c:f>
              <c:strCache>
                <c:ptCount val="2"/>
                <c:pt idx="1">
                  <c:v>Test Case 3 Throughput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'[FINAL BENCH.xlsx]Sheet1'!$A$10:$A$15</c:f>
              <c:numCache>
                <c:formatCode>General</c:formatCode>
                <c:ptCount val="6"/>
                <c:pt idx="0">
                  <c:v>8</c:v>
                </c:pt>
                <c:pt idx="1">
                  <c:v>8.1</c:v>
                </c:pt>
                <c:pt idx="2">
                  <c:v>8.1999999999999993</c:v>
                </c:pt>
                <c:pt idx="3">
                  <c:v>8.3000000000000007</c:v>
                </c:pt>
                <c:pt idx="4">
                  <c:v>8.4</c:v>
                </c:pt>
                <c:pt idx="5">
                  <c:v>8.5</c:v>
                </c:pt>
              </c:numCache>
            </c:numRef>
          </c:xVal>
          <c:yVal>
            <c:numRef>
              <c:f>'[FINAL BENCH.xlsx]Sheet1'!$D$10:$D$15</c:f>
              <c:numCache>
                <c:formatCode>General</c:formatCode>
                <c:ptCount val="6"/>
                <c:pt idx="0">
                  <c:v>46431.354697742172</c:v>
                </c:pt>
                <c:pt idx="1">
                  <c:v>62256.103515625</c:v>
                </c:pt>
                <c:pt idx="2">
                  <c:v>62316.95992179864</c:v>
                </c:pt>
                <c:pt idx="3">
                  <c:v>123786.89320388349</c:v>
                </c:pt>
                <c:pt idx="4">
                  <c:v>416668.30065359478</c:v>
                </c:pt>
                <c:pt idx="5">
                  <c:v>63750250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'[FINAL BENCH.xlsx]Sheet1'!$F$3:$F$4</c:f>
              <c:strCache>
                <c:ptCount val="2"/>
                <c:pt idx="1">
                  <c:v>Min Latency w/ DMA (unverified)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triangle"/>
            <c:size val="10"/>
            <c:spPr>
              <a:noFill/>
              <a:ln w="19050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Lbl>
              <c:idx val="5"/>
              <c:layout>
                <c:manualLayout>
                  <c:x val="-8.4161842560552272E-2"/>
                  <c:y val="-6.024222376169780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'[FINAL BENCH.xlsx]Sheet1'!$A$10:$A$15</c:f>
              <c:numCache>
                <c:formatCode>General</c:formatCode>
                <c:ptCount val="6"/>
                <c:pt idx="0">
                  <c:v>8</c:v>
                </c:pt>
                <c:pt idx="1">
                  <c:v>8.1</c:v>
                </c:pt>
                <c:pt idx="2">
                  <c:v>8.1999999999999993</c:v>
                </c:pt>
                <c:pt idx="3">
                  <c:v>8.3000000000000007</c:v>
                </c:pt>
                <c:pt idx="4">
                  <c:v>8.4</c:v>
                </c:pt>
                <c:pt idx="5">
                  <c:v>8.5</c:v>
                </c:pt>
              </c:numCache>
            </c:numRef>
          </c:xVal>
          <c:yVal>
            <c:numRef>
              <c:f>'[FINAL BENCH.xlsx]Sheet1'!$F$10:$F$15</c:f>
              <c:numCache>
                <c:formatCode>General</c:formatCode>
                <c:ptCount val="6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1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'[FINAL BENCH.xlsx]Sheet1'!$G$3:$G$4</c:f>
              <c:strCache>
                <c:ptCount val="2"/>
                <c:pt idx="1">
                  <c:v>Max Throughput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0"/>
            <c:spPr>
              <a:noFill/>
              <a:ln w="19050">
                <a:solidFill>
                  <a:srgbClr val="00B0F0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0.10820808329213863"/>
                  <c:y val="6.571878955821573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0.12023120365793181"/>
                  <c:y val="-8.2148486947769741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'[FINAL BENCH.xlsx]Sheet1'!$A$10:$A$15</c:f>
              <c:numCache>
                <c:formatCode>General</c:formatCode>
                <c:ptCount val="6"/>
                <c:pt idx="0">
                  <c:v>8</c:v>
                </c:pt>
                <c:pt idx="1">
                  <c:v>8.1</c:v>
                </c:pt>
                <c:pt idx="2">
                  <c:v>8.1999999999999993</c:v>
                </c:pt>
                <c:pt idx="3">
                  <c:v>8.3000000000000007</c:v>
                </c:pt>
                <c:pt idx="4">
                  <c:v>8.4</c:v>
                </c:pt>
                <c:pt idx="5">
                  <c:v>8.5</c:v>
                </c:pt>
              </c:numCache>
            </c:numRef>
          </c:xVal>
          <c:yVal>
            <c:numRef>
              <c:f>'[FINAL BENCH.xlsx]Sheet1'!$G$10:$G$15</c:f>
              <c:numCache>
                <c:formatCode>0</c:formatCode>
                <c:ptCount val="6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416668.30065359478</c:v>
                </c:pt>
                <c:pt idx="5">
                  <c:v>#N/A</c:v>
                </c:pt>
              </c:numCache>
            </c:numRef>
          </c:yVal>
          <c:smooth val="0"/>
        </c:ser>
        <c:ser>
          <c:idx val="5"/>
          <c:order val="5"/>
          <c:tx>
            <c:strRef>
              <c:f>'[FINAL BENCH.xlsx]Sheet1'!$H$3:$H$4</c:f>
              <c:strCache>
                <c:ptCount val="2"/>
                <c:pt idx="1">
                  <c:v>Max Throughput w/ DMA (unverified)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triangle"/>
            <c:size val="10"/>
            <c:spPr>
              <a:noFill/>
              <a:ln w="19050">
                <a:solidFill>
                  <a:srgbClr val="7030A0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-0.20038533942988651"/>
                  <c:y val="2.190626318607192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0.16231212493820796"/>
                  <c:y val="1.369141449129495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'[FINAL BENCH.xlsx]Sheet1'!$A$10:$A$15</c:f>
              <c:numCache>
                <c:formatCode>General</c:formatCode>
                <c:ptCount val="6"/>
                <c:pt idx="0">
                  <c:v>8</c:v>
                </c:pt>
                <c:pt idx="1">
                  <c:v>8.1</c:v>
                </c:pt>
                <c:pt idx="2">
                  <c:v>8.1999999999999993</c:v>
                </c:pt>
                <c:pt idx="3">
                  <c:v>8.3000000000000007</c:v>
                </c:pt>
                <c:pt idx="4">
                  <c:v>8.4</c:v>
                </c:pt>
                <c:pt idx="5">
                  <c:v>8.5</c:v>
                </c:pt>
              </c:numCache>
            </c:numRef>
          </c:xVal>
          <c:yVal>
            <c:numRef>
              <c:f>'[FINAL BENCH.xlsx]Sheet1'!$H$10:$H$15</c:f>
              <c:numCache>
                <c:formatCode>0</c:formatCode>
                <c:ptCount val="6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63750250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8536528"/>
        <c:axId val="698538880"/>
      </c:scatterChart>
      <c:valAx>
        <c:axId val="698543192"/>
        <c:scaling>
          <c:orientation val="minMax"/>
          <c:max val="8.5"/>
          <c:min val="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r>
                  <a:rPr lang="en-US"/>
                  <a:t>Task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obe Garamond Pro" panose="02020502060506020403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pPr>
            <a:endParaRPr lang="en-US"/>
          </a:p>
        </c:txPr>
        <c:crossAx val="698540056"/>
        <c:crosses val="autoZero"/>
        <c:crossBetween val="midCat"/>
        <c:majorUnit val="0.1"/>
      </c:valAx>
      <c:valAx>
        <c:axId val="698540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r>
                  <a:rPr lang="en-US"/>
                  <a:t>Latency (ticks)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obe Garamond Pro" panose="02020502060506020403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pPr>
            <a:endParaRPr lang="en-US"/>
          </a:p>
        </c:txPr>
        <c:crossAx val="698543192"/>
        <c:crosses val="autoZero"/>
        <c:crossBetween val="midCat"/>
      </c:valAx>
      <c:valAx>
        <c:axId val="698538880"/>
        <c:scaling>
          <c:logBase val="10"/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pPr>
                <a:r>
                  <a:rPr lang="en-US"/>
                  <a:t>Throughput (Bps) (log10)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obe Garamond Pro" panose="02020502060506020403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pPr>
            <a:endParaRPr lang="en-US"/>
          </a:p>
        </c:txPr>
        <c:crossAx val="698536528"/>
        <c:crosses val="max"/>
        <c:crossBetween val="midCat"/>
      </c:valAx>
      <c:valAx>
        <c:axId val="6985365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985388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dobe Garamond Pro" panose="02020502060506020403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dobe Garamond Pro" panose="02020502060506020403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DC9B-C54F-4B99-8FD3-CB4E3793A550}" type="datetimeFigureOut">
              <a:rPr lang="en-GB" smtClean="0"/>
              <a:t>17/03/2016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74CD4-09C9-4E6D-835B-5B0D082A4E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336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DC9B-C54F-4B99-8FD3-CB4E3793A550}" type="datetimeFigureOut">
              <a:rPr lang="en-GB" smtClean="0"/>
              <a:t>17/03/2016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74CD4-09C9-4E6D-835B-5B0D082A4E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442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DC9B-C54F-4B99-8FD3-CB4E3793A550}" type="datetimeFigureOut">
              <a:rPr lang="en-GB" smtClean="0"/>
              <a:t>17/03/2016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74CD4-09C9-4E6D-835B-5B0D082A4E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014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DC9B-C54F-4B99-8FD3-CB4E3793A550}" type="datetimeFigureOut">
              <a:rPr lang="en-GB" smtClean="0"/>
              <a:t>17/03/2016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74CD4-09C9-4E6D-835B-5B0D082A4E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41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DC9B-C54F-4B99-8FD3-CB4E3793A550}" type="datetimeFigureOut">
              <a:rPr lang="en-GB" smtClean="0"/>
              <a:t>17/03/2016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74CD4-09C9-4E6D-835B-5B0D082A4E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167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DC9B-C54F-4B99-8FD3-CB4E3793A550}" type="datetimeFigureOut">
              <a:rPr lang="en-GB" smtClean="0"/>
              <a:t>17/03/2016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74CD4-09C9-4E6D-835B-5B0D082A4E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767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DC9B-C54F-4B99-8FD3-CB4E3793A550}" type="datetimeFigureOut">
              <a:rPr lang="en-GB" smtClean="0"/>
              <a:t>17/03/2016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74CD4-09C9-4E6D-835B-5B0D082A4E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882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DC9B-C54F-4B99-8FD3-CB4E3793A550}" type="datetimeFigureOut">
              <a:rPr lang="en-GB" smtClean="0"/>
              <a:t>17/03/2016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74CD4-09C9-4E6D-835B-5B0D082A4E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417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DC9B-C54F-4B99-8FD3-CB4E3793A550}" type="datetimeFigureOut">
              <a:rPr lang="en-GB" smtClean="0"/>
              <a:t>17/03/2016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74CD4-09C9-4E6D-835B-5B0D082A4E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882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DC9B-C54F-4B99-8FD3-CB4E3793A550}" type="datetimeFigureOut">
              <a:rPr lang="en-GB" smtClean="0"/>
              <a:t>17/03/2016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74CD4-09C9-4E6D-835B-5B0D082A4E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037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DC9B-C54F-4B99-8FD3-CB4E3793A550}" type="datetimeFigureOut">
              <a:rPr lang="en-GB" smtClean="0"/>
              <a:t>17/03/2016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74CD4-09C9-4E6D-835B-5B0D082A4E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710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6DC9B-C54F-4B99-8FD3-CB4E3793A550}" type="datetimeFigureOut">
              <a:rPr lang="en-GB" smtClean="0"/>
              <a:t>17/03/2016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74CD4-09C9-4E6D-835B-5B0D082A4E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29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Adobe Garamond Pro" panose="02020502060506020403" pitchFamily="18" charset="0"/>
              </a:rPr>
              <a:t>Group 18</a:t>
            </a:r>
            <a:endParaRPr lang="en-GB" dirty="0">
              <a:latin typeface="Adobe Garamond Pro" panose="02020502060506020403" pitchFamily="18" charset="0"/>
            </a:endParaRPr>
          </a:p>
        </p:txBody>
      </p:sp>
      <p:pic>
        <p:nvPicPr>
          <p:cNvPr id="1028" name="Picture 4" descr="http://i.mufff.in/e925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71" y="3509963"/>
            <a:ext cx="9710057" cy="289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59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0050" y="169277"/>
            <a:ext cx="8427720" cy="635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library </a:t>
            </a:r>
            <a:r>
              <a:rPr lang="en-GB" sz="1100" b="1" dirty="0" err="1" smtClean="0">
                <a:solidFill>
                  <a:srgbClr val="0000FF"/>
                </a:solidFill>
                <a:latin typeface="Office Code Pro" panose="00000509000000000000" pitchFamily="49" charset="0"/>
              </a:rPr>
              <a:t>ieee</a:t>
            </a:r>
            <a:r>
              <a:rPr lang="en-GB" sz="11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;</a:t>
            </a:r>
          </a:p>
          <a:p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use </a:t>
            </a:r>
            <a:r>
              <a:rPr lang="en-GB" sz="11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ieee.std_logic_1164.all;</a:t>
            </a:r>
          </a:p>
          <a:p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use </a:t>
            </a:r>
            <a:r>
              <a:rPr lang="en-GB" sz="1100" b="1" dirty="0" err="1" smtClean="0">
                <a:solidFill>
                  <a:srgbClr val="0000FF"/>
                </a:solidFill>
                <a:latin typeface="Office Code Pro" panose="00000509000000000000" pitchFamily="49" charset="0"/>
              </a:rPr>
              <a:t>ieee.numeric_std.all</a:t>
            </a:r>
            <a:r>
              <a:rPr lang="en-GB" sz="11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;</a:t>
            </a:r>
          </a:p>
          <a:p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use </a:t>
            </a:r>
            <a:r>
              <a:rPr lang="en-GB" sz="1100" b="1" dirty="0" err="1" smtClean="0">
                <a:solidFill>
                  <a:srgbClr val="0000FF"/>
                </a:solidFill>
                <a:latin typeface="Office Code Pro" panose="00000509000000000000" pitchFamily="49" charset="0"/>
              </a:rPr>
              <a:t>work.all</a:t>
            </a:r>
            <a:r>
              <a:rPr lang="en-GB" sz="11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; </a:t>
            </a:r>
          </a:p>
          <a:p>
            <a:endParaRPr lang="en-GB" sz="1100" dirty="0" smtClean="0">
              <a:latin typeface="Office Code Pro" panose="00000509000000000000" pitchFamily="49" charset="0"/>
            </a:endParaRPr>
          </a:p>
          <a:p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entity </a:t>
            </a:r>
            <a:r>
              <a:rPr lang="en-GB" sz="11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combined_func2 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is</a:t>
            </a:r>
          </a:p>
          <a:p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port(</a:t>
            </a:r>
          </a:p>
          <a:p>
            <a:r>
              <a:rPr lang="en-GB" sz="1100" dirty="0" err="1" smtClean="0">
                <a:latin typeface="Office Code Pro" panose="00000509000000000000" pitchFamily="49" charset="0"/>
              </a:rPr>
              <a:t>clk</a:t>
            </a:r>
            <a:r>
              <a:rPr lang="en-GB" sz="1100" dirty="0" smtClean="0">
                <a:latin typeface="Office Code Pro" panose="00000509000000000000" pitchFamily="49" charset="0"/>
              </a:rPr>
              <a:t>    </a:t>
            </a:r>
            <a:r>
              <a:rPr lang="en-GB" sz="11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in  </a:t>
            </a:r>
            <a:r>
              <a:rPr lang="en-GB" sz="11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</a:t>
            </a:r>
            <a:r>
              <a:rPr lang="en-GB" sz="11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;</a:t>
            </a:r>
          </a:p>
          <a:p>
            <a:r>
              <a:rPr lang="en-GB" sz="1100" dirty="0" smtClean="0">
                <a:latin typeface="Office Code Pro" panose="00000509000000000000" pitchFamily="49" charset="0"/>
              </a:rPr>
              <a:t>x      </a:t>
            </a:r>
            <a:r>
              <a:rPr lang="en-GB" sz="11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in  </a:t>
            </a:r>
            <a:r>
              <a:rPr lang="en-GB" sz="11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std_logic_vector</a:t>
            </a:r>
            <a:r>
              <a:rPr lang="en-GB" sz="11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(</a:t>
            </a:r>
            <a:r>
              <a:rPr lang="en-GB" sz="11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31 </a:t>
            </a:r>
            <a:r>
              <a:rPr lang="en-GB" sz="11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downto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en-GB" sz="11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0);</a:t>
            </a:r>
          </a:p>
          <a:p>
            <a:r>
              <a:rPr lang="en-GB" sz="1100" dirty="0" err="1" smtClean="0">
                <a:latin typeface="Office Code Pro" panose="00000509000000000000" pitchFamily="49" charset="0"/>
              </a:rPr>
              <a:t>last_result</a:t>
            </a:r>
            <a:r>
              <a:rPr lang="en-GB" sz="11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1100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std_logic_vector</a:t>
            </a:r>
            <a:r>
              <a:rPr lang="en-GB" sz="1100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(</a:t>
            </a:r>
            <a:r>
              <a:rPr lang="en-GB" sz="11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31 </a:t>
            </a:r>
            <a:r>
              <a:rPr lang="en-GB" sz="11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downto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en-GB" sz="11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0);</a:t>
            </a:r>
          </a:p>
          <a:p>
            <a:r>
              <a:rPr lang="en-GB" sz="1100" dirty="0" smtClean="0">
                <a:latin typeface="Office Code Pro" panose="00000509000000000000" pitchFamily="49" charset="0"/>
              </a:rPr>
              <a:t>result </a:t>
            </a:r>
            <a:r>
              <a:rPr lang="en-GB" sz="11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out </a:t>
            </a:r>
            <a:r>
              <a:rPr lang="en-GB" sz="11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std_logic_vector</a:t>
            </a:r>
            <a:r>
              <a:rPr lang="en-GB" sz="11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(</a:t>
            </a:r>
            <a:r>
              <a:rPr lang="en-GB" sz="11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31 </a:t>
            </a:r>
            <a:r>
              <a:rPr lang="en-GB" sz="11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downto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en-GB" sz="11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0);</a:t>
            </a:r>
          </a:p>
          <a:p>
            <a:r>
              <a:rPr lang="en-GB" sz="1100" dirty="0" err="1" smtClean="0">
                <a:latin typeface="Office Code Pro" panose="00000509000000000000" pitchFamily="49" charset="0"/>
              </a:rPr>
              <a:t>clk_en</a:t>
            </a:r>
            <a:r>
              <a:rPr lang="en-GB" sz="1100" dirty="0" smtClean="0">
                <a:latin typeface="Office Code Pro" panose="00000509000000000000" pitchFamily="49" charset="0"/>
              </a:rPr>
              <a:t> </a:t>
            </a:r>
            <a:r>
              <a:rPr lang="en-GB" sz="11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in </a:t>
            </a:r>
            <a:r>
              <a:rPr lang="en-GB" sz="11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</a:t>
            </a:r>
            <a:endParaRPr lang="en-GB" sz="1100" b="1" dirty="0" smtClean="0">
              <a:solidFill>
                <a:srgbClr val="B00040"/>
              </a:solidFill>
              <a:latin typeface="Office Code Pro" panose="00000509000000000000" pitchFamily="49" charset="0"/>
            </a:endParaRPr>
          </a:p>
          <a:p>
            <a:r>
              <a:rPr lang="en-GB" sz="1100" dirty="0" smtClean="0">
                <a:latin typeface="Office Code Pro" panose="00000509000000000000" pitchFamily="49" charset="0"/>
              </a:rPr>
              <a:t>);</a:t>
            </a:r>
          </a:p>
          <a:p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end entity </a:t>
            </a:r>
            <a:r>
              <a:rPr lang="en-GB" sz="11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combined_func2;</a:t>
            </a:r>
          </a:p>
          <a:p>
            <a:endParaRPr lang="en-GB" sz="1100" dirty="0" smtClean="0">
              <a:latin typeface="Office Code Pro" panose="00000509000000000000" pitchFamily="49" charset="0"/>
            </a:endParaRPr>
          </a:p>
          <a:p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architecture </a:t>
            </a:r>
            <a:r>
              <a:rPr lang="en-GB" sz="11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main 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of </a:t>
            </a:r>
            <a:r>
              <a:rPr lang="en-GB" sz="11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combined_func2 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is</a:t>
            </a:r>
          </a:p>
          <a:p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signal exponent </a:t>
            </a:r>
            <a:r>
              <a:rPr lang="en-GB" sz="11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11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std_logic_vector</a:t>
            </a:r>
            <a:r>
              <a:rPr lang="en-GB" sz="11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(</a:t>
            </a:r>
            <a:r>
              <a:rPr lang="en-GB" sz="11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7 </a:t>
            </a:r>
            <a:r>
              <a:rPr lang="en-GB" sz="11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downto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en-GB" sz="11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0);</a:t>
            </a:r>
          </a:p>
          <a:p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signal </a:t>
            </a:r>
            <a:r>
              <a:rPr lang="en-GB" sz="11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half_x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  </a:t>
            </a:r>
            <a:r>
              <a:rPr lang="en-GB" sz="11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11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std_logic_vector</a:t>
            </a:r>
            <a:r>
              <a:rPr lang="en-GB" sz="11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(</a:t>
            </a:r>
            <a:r>
              <a:rPr lang="en-GB" sz="11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31 </a:t>
            </a:r>
            <a:r>
              <a:rPr lang="en-GB" sz="11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downto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en-GB" sz="11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0);</a:t>
            </a:r>
          </a:p>
          <a:p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signal </a:t>
            </a:r>
            <a:r>
              <a:rPr lang="en-GB" sz="11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cos_out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 </a:t>
            </a:r>
            <a:r>
              <a:rPr lang="en-GB" sz="11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11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std_logic_vector</a:t>
            </a:r>
            <a:r>
              <a:rPr lang="en-GB" sz="11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(</a:t>
            </a:r>
            <a:r>
              <a:rPr lang="en-GB" sz="11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31 </a:t>
            </a:r>
            <a:r>
              <a:rPr lang="en-GB" sz="11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downto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en-GB" sz="11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0);</a:t>
            </a:r>
          </a:p>
          <a:p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signal </a:t>
            </a:r>
            <a:r>
              <a:rPr lang="en-GB" sz="11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sq_out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  </a:t>
            </a:r>
            <a:r>
              <a:rPr lang="en-GB" sz="11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11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std_logic_vector</a:t>
            </a:r>
            <a:r>
              <a:rPr lang="en-GB" sz="11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(</a:t>
            </a:r>
            <a:r>
              <a:rPr lang="en-GB" sz="11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31 </a:t>
            </a:r>
            <a:r>
              <a:rPr lang="en-GB" sz="11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downto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en-GB" sz="11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0);</a:t>
            </a:r>
          </a:p>
          <a:p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signal </a:t>
            </a:r>
            <a:r>
              <a:rPr lang="en-GB" sz="11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mult_out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en-GB" sz="11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11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std_logic_vector</a:t>
            </a:r>
            <a:r>
              <a:rPr lang="en-GB" sz="11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(</a:t>
            </a:r>
            <a:r>
              <a:rPr lang="en-GB" sz="11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31 </a:t>
            </a:r>
            <a:r>
              <a:rPr lang="en-GB" sz="11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downto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en-GB" sz="11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0);</a:t>
            </a:r>
          </a:p>
          <a:p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signal </a:t>
            </a:r>
            <a:r>
              <a:rPr lang="en-GB" sz="11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add_out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en-GB" sz="11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11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std_logic_vector</a:t>
            </a:r>
            <a:r>
              <a:rPr lang="en-GB" sz="11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(</a:t>
            </a:r>
            <a:r>
              <a:rPr lang="en-GB" sz="11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31 </a:t>
            </a:r>
            <a:r>
              <a:rPr lang="en-GB" sz="11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downto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en-GB" sz="11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0);</a:t>
            </a:r>
          </a:p>
          <a:p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begin</a:t>
            </a:r>
          </a:p>
          <a:p>
            <a:r>
              <a:rPr lang="en-GB" sz="1100" dirty="0" err="1" smtClean="0">
                <a:latin typeface="Office Code Pro" panose="00000509000000000000" pitchFamily="49" charset="0"/>
              </a:rPr>
              <a:t>sub_exponent</a:t>
            </a:r>
            <a:r>
              <a:rPr lang="en-GB" sz="1100" dirty="0" smtClean="0">
                <a:latin typeface="Office Code Pro" panose="00000509000000000000" pitchFamily="49" charset="0"/>
              </a:rPr>
              <a:t> </a:t>
            </a:r>
            <a:r>
              <a:rPr lang="en-GB" sz="11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process(x)</a:t>
            </a:r>
          </a:p>
          <a:p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begin</a:t>
            </a:r>
          </a:p>
          <a:p>
            <a:r>
              <a:rPr lang="en-GB" sz="1100" dirty="0" smtClean="0">
                <a:latin typeface="Office Code Pro" panose="00000509000000000000" pitchFamily="49" charset="0"/>
              </a:rPr>
              <a:t>exponent </a:t>
            </a:r>
            <a:r>
              <a:rPr lang="en-GB" sz="11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&lt;= </a:t>
            </a:r>
            <a:r>
              <a:rPr lang="en-GB" sz="1100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std_logic_vector</a:t>
            </a:r>
            <a:r>
              <a:rPr lang="en-GB" sz="1100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(signed(x(</a:t>
            </a:r>
            <a:r>
              <a:rPr lang="en-GB" sz="11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30 </a:t>
            </a:r>
            <a:r>
              <a:rPr lang="en-GB" sz="11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downto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en-GB" sz="11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23)) - 1);</a:t>
            </a:r>
          </a:p>
          <a:p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end process </a:t>
            </a:r>
            <a:r>
              <a:rPr lang="en-GB" sz="1100" b="1" dirty="0" err="1" smtClean="0">
                <a:solidFill>
                  <a:srgbClr val="0000FF"/>
                </a:solidFill>
                <a:latin typeface="Office Code Pro" panose="00000509000000000000" pitchFamily="49" charset="0"/>
              </a:rPr>
              <a:t>sub_exponent</a:t>
            </a:r>
            <a:r>
              <a:rPr lang="en-GB" sz="11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;</a:t>
            </a:r>
          </a:p>
          <a:p>
            <a:endParaRPr lang="en-GB" sz="1100" dirty="0" smtClean="0">
              <a:latin typeface="Office Code Pro" panose="00000509000000000000" pitchFamily="49" charset="0"/>
            </a:endParaRPr>
          </a:p>
          <a:p>
            <a:r>
              <a:rPr lang="en-GB" sz="1100" dirty="0" smtClean="0">
                <a:latin typeface="Office Code Pro" panose="00000509000000000000" pitchFamily="49" charset="0"/>
              </a:rPr>
              <a:t>div2 </a:t>
            </a:r>
            <a:r>
              <a:rPr lang="en-GB" sz="11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process(exponent, x)</a:t>
            </a:r>
          </a:p>
          <a:p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begin</a:t>
            </a:r>
          </a:p>
          <a:p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if </a:t>
            </a:r>
            <a:r>
              <a:rPr lang="en-GB" sz="11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to_integer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(signed(x)) </a:t>
            </a:r>
            <a:r>
              <a:rPr lang="en-GB" sz="11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= 0 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then</a:t>
            </a:r>
          </a:p>
          <a:p>
            <a:r>
              <a:rPr lang="en-GB" sz="1100" dirty="0" err="1" smtClean="0">
                <a:latin typeface="Office Code Pro" panose="00000509000000000000" pitchFamily="49" charset="0"/>
              </a:rPr>
              <a:t>half_x</a:t>
            </a:r>
            <a:r>
              <a:rPr lang="en-GB" sz="1100" dirty="0" smtClean="0">
                <a:latin typeface="Office Code Pro" panose="00000509000000000000" pitchFamily="49" charset="0"/>
              </a:rPr>
              <a:t> </a:t>
            </a:r>
            <a:r>
              <a:rPr lang="en-GB" sz="11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&lt;= (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others </a:t>
            </a:r>
            <a:r>
              <a:rPr lang="en-GB" sz="11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=&gt; </a:t>
            </a:r>
            <a:r>
              <a:rPr lang="en-GB" sz="1100" b="1" dirty="0" smtClean="0">
                <a:solidFill>
                  <a:srgbClr val="BA2121"/>
                </a:solidFill>
                <a:latin typeface="Office Code Pro" panose="00000509000000000000" pitchFamily="49" charset="0"/>
              </a:rPr>
              <a:t>'0');</a:t>
            </a:r>
          </a:p>
          <a:p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else</a:t>
            </a:r>
          </a:p>
          <a:p>
            <a:r>
              <a:rPr lang="en-GB" sz="1100" dirty="0" err="1" smtClean="0">
                <a:latin typeface="Office Code Pro" panose="00000509000000000000" pitchFamily="49" charset="0"/>
              </a:rPr>
              <a:t>half_x</a:t>
            </a:r>
            <a:r>
              <a:rPr lang="en-GB" sz="1100" dirty="0" smtClean="0">
                <a:latin typeface="Office Code Pro" panose="00000509000000000000" pitchFamily="49" charset="0"/>
              </a:rPr>
              <a:t> </a:t>
            </a:r>
            <a:r>
              <a:rPr lang="en-GB" sz="11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&lt;= x(31) &amp; exponent &amp; x(22 </a:t>
            </a:r>
            <a:r>
              <a:rPr lang="en-GB" sz="11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downto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en-GB" sz="11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0);</a:t>
            </a:r>
          </a:p>
          <a:p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end if;</a:t>
            </a:r>
          </a:p>
          <a:p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end process </a:t>
            </a:r>
            <a:r>
              <a:rPr lang="en-GB" sz="11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div2;</a:t>
            </a:r>
          </a:p>
          <a:p>
            <a:endParaRPr lang="en-GB" sz="1100" dirty="0" smtClean="0">
              <a:latin typeface="Office Code Pro" panose="00000509000000000000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95950" y="124966"/>
            <a:ext cx="6096000" cy="669414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err="1" smtClean="0">
                <a:latin typeface="Office Code Pro" panose="00000509000000000000" pitchFamily="49" charset="0"/>
              </a:rPr>
              <a:t>cosine_blk</a:t>
            </a:r>
            <a:r>
              <a:rPr lang="en-GB" sz="1100" dirty="0" smtClean="0">
                <a:latin typeface="Office Code Pro" panose="00000509000000000000" pitchFamily="49" charset="0"/>
              </a:rPr>
              <a:t> </a:t>
            </a:r>
            <a:r>
              <a:rPr lang="en-GB" sz="11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entity </a:t>
            </a:r>
            <a:r>
              <a:rPr lang="en-GB" sz="11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cos_wrapper_8 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port map(</a:t>
            </a:r>
          </a:p>
          <a:p>
            <a:r>
              <a:rPr lang="en-GB" sz="1100" dirty="0" err="1" smtClean="0">
                <a:latin typeface="Office Code Pro" panose="00000509000000000000" pitchFamily="49" charset="0"/>
              </a:rPr>
              <a:t>clk</a:t>
            </a:r>
            <a:r>
              <a:rPr lang="en-GB" sz="1100" dirty="0" smtClean="0">
                <a:latin typeface="Office Code Pro" panose="00000509000000000000" pitchFamily="49" charset="0"/>
              </a:rPr>
              <a:t>,</a:t>
            </a:r>
          </a:p>
          <a:p>
            <a:r>
              <a:rPr lang="en-GB" sz="1100" dirty="0" smtClean="0">
                <a:latin typeface="Office Code Pro" panose="00000509000000000000" pitchFamily="49" charset="0"/>
              </a:rPr>
              <a:t>x,</a:t>
            </a:r>
          </a:p>
          <a:p>
            <a:r>
              <a:rPr lang="en-GB" sz="1100" dirty="0" err="1" smtClean="0">
                <a:latin typeface="Office Code Pro" panose="00000509000000000000" pitchFamily="49" charset="0"/>
              </a:rPr>
              <a:t>cos_out</a:t>
            </a:r>
            <a:r>
              <a:rPr lang="en-GB" sz="1100" dirty="0" smtClean="0">
                <a:latin typeface="Office Code Pro" panose="00000509000000000000" pitchFamily="49" charset="0"/>
              </a:rPr>
              <a:t>,</a:t>
            </a:r>
          </a:p>
          <a:p>
            <a:r>
              <a:rPr lang="en-GB" sz="1100" dirty="0" err="1" smtClean="0">
                <a:latin typeface="Office Code Pro" panose="00000509000000000000" pitchFamily="49" charset="0"/>
              </a:rPr>
              <a:t>clk_en</a:t>
            </a:r>
            <a:endParaRPr lang="en-GB" sz="1100" dirty="0" smtClean="0">
              <a:latin typeface="Office Code Pro" panose="00000509000000000000" pitchFamily="49" charset="0"/>
            </a:endParaRPr>
          </a:p>
          <a:p>
            <a:r>
              <a:rPr lang="en-GB" sz="1100" dirty="0" smtClean="0">
                <a:latin typeface="Office Code Pro" panose="00000509000000000000" pitchFamily="49" charset="0"/>
              </a:rPr>
              <a:t>);</a:t>
            </a:r>
          </a:p>
          <a:p>
            <a:endParaRPr lang="en-GB" sz="1100" dirty="0" smtClean="0">
              <a:latin typeface="Office Code Pro" panose="00000509000000000000" pitchFamily="49" charset="0"/>
            </a:endParaRPr>
          </a:p>
          <a:p>
            <a:r>
              <a:rPr lang="fr-FR" sz="1100" dirty="0" err="1" smtClean="0">
                <a:latin typeface="Office Code Pro" panose="00000509000000000000" pitchFamily="49" charset="0"/>
              </a:rPr>
              <a:t>sq_block</a:t>
            </a:r>
            <a:r>
              <a:rPr lang="fr-FR" sz="1100" dirty="0" smtClean="0">
                <a:latin typeface="Office Code Pro" panose="00000509000000000000" pitchFamily="49" charset="0"/>
              </a:rPr>
              <a:t> </a:t>
            </a:r>
            <a:r>
              <a:rPr lang="fr-FR" sz="11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fr-FR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ENTITY </a:t>
            </a:r>
            <a:r>
              <a:rPr lang="fr-FR" sz="1100" b="1" dirty="0" err="1" smtClean="0">
                <a:solidFill>
                  <a:srgbClr val="0000FF"/>
                </a:solidFill>
                <a:latin typeface="Office Code Pro" panose="00000509000000000000" pitchFamily="49" charset="0"/>
              </a:rPr>
              <a:t>fpmul</a:t>
            </a:r>
            <a:r>
              <a:rPr lang="fr-FR" sz="11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 </a:t>
            </a:r>
            <a:r>
              <a:rPr lang="fr-FR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PORT </a:t>
            </a:r>
            <a:r>
              <a:rPr lang="fr-FR" sz="11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map</a:t>
            </a:r>
            <a:r>
              <a:rPr lang="fr-FR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(</a:t>
            </a:r>
          </a:p>
          <a:p>
            <a:r>
              <a:rPr lang="en-GB" sz="1100" dirty="0" err="1" smtClean="0">
                <a:latin typeface="Office Code Pro" panose="00000509000000000000" pitchFamily="49" charset="0"/>
              </a:rPr>
              <a:t>clk_en</a:t>
            </a:r>
            <a:r>
              <a:rPr lang="en-GB" sz="1100" dirty="0" smtClean="0">
                <a:latin typeface="Office Code Pro" panose="00000509000000000000" pitchFamily="49" charset="0"/>
              </a:rPr>
              <a:t>,</a:t>
            </a:r>
          </a:p>
          <a:p>
            <a:r>
              <a:rPr lang="en-GB" sz="1100" dirty="0" err="1" smtClean="0">
                <a:latin typeface="Office Code Pro" panose="00000509000000000000" pitchFamily="49" charset="0"/>
              </a:rPr>
              <a:t>clk</a:t>
            </a:r>
            <a:r>
              <a:rPr lang="en-GB" sz="1100" dirty="0" smtClean="0">
                <a:latin typeface="Office Code Pro" panose="00000509000000000000" pitchFamily="49" charset="0"/>
              </a:rPr>
              <a:t>,</a:t>
            </a:r>
          </a:p>
          <a:p>
            <a:r>
              <a:rPr lang="en-GB" sz="1100" dirty="0" smtClean="0">
                <a:latin typeface="Office Code Pro" panose="00000509000000000000" pitchFamily="49" charset="0"/>
              </a:rPr>
              <a:t>x,</a:t>
            </a:r>
          </a:p>
          <a:p>
            <a:r>
              <a:rPr lang="en-GB" sz="1100" dirty="0" smtClean="0">
                <a:latin typeface="Office Code Pro" panose="00000509000000000000" pitchFamily="49" charset="0"/>
              </a:rPr>
              <a:t>x,</a:t>
            </a:r>
          </a:p>
          <a:p>
            <a:r>
              <a:rPr lang="en-GB" sz="1100" dirty="0" err="1" smtClean="0">
                <a:latin typeface="Office Code Pro" panose="00000509000000000000" pitchFamily="49" charset="0"/>
              </a:rPr>
              <a:t>sq_out</a:t>
            </a:r>
            <a:endParaRPr lang="en-GB" sz="1100" dirty="0" smtClean="0">
              <a:latin typeface="Office Code Pro" panose="00000509000000000000" pitchFamily="49" charset="0"/>
            </a:endParaRPr>
          </a:p>
          <a:p>
            <a:r>
              <a:rPr lang="en-GB" sz="1100" dirty="0" smtClean="0">
                <a:latin typeface="Office Code Pro" panose="00000509000000000000" pitchFamily="49" charset="0"/>
              </a:rPr>
              <a:t>);</a:t>
            </a:r>
          </a:p>
          <a:p>
            <a:endParaRPr lang="en-GB" sz="1100" dirty="0" smtClean="0">
              <a:latin typeface="Office Code Pro" panose="00000509000000000000" pitchFamily="49" charset="0"/>
            </a:endParaRPr>
          </a:p>
          <a:p>
            <a:r>
              <a:rPr lang="en-GB" sz="1100" dirty="0" err="1" smtClean="0">
                <a:latin typeface="Office Code Pro" panose="00000509000000000000" pitchFamily="49" charset="0"/>
              </a:rPr>
              <a:t>mult_block</a:t>
            </a:r>
            <a:r>
              <a:rPr lang="en-GB" sz="1100" dirty="0" smtClean="0">
                <a:latin typeface="Office Code Pro" panose="00000509000000000000" pitchFamily="49" charset="0"/>
              </a:rPr>
              <a:t> </a:t>
            </a:r>
            <a:r>
              <a:rPr lang="en-GB" sz="11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ENTITY </a:t>
            </a:r>
            <a:r>
              <a:rPr lang="en-GB" sz="1100" b="1" dirty="0" err="1" smtClean="0">
                <a:solidFill>
                  <a:srgbClr val="0000FF"/>
                </a:solidFill>
                <a:latin typeface="Office Code Pro" panose="00000509000000000000" pitchFamily="49" charset="0"/>
              </a:rPr>
              <a:t>fpmul</a:t>
            </a:r>
            <a:r>
              <a:rPr lang="en-GB" sz="11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 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PORT map(</a:t>
            </a:r>
          </a:p>
          <a:p>
            <a:r>
              <a:rPr lang="en-GB" sz="1100" dirty="0" err="1" smtClean="0">
                <a:latin typeface="Office Code Pro" panose="00000509000000000000" pitchFamily="49" charset="0"/>
              </a:rPr>
              <a:t>clk_en</a:t>
            </a:r>
            <a:r>
              <a:rPr lang="en-GB" sz="1100" dirty="0" smtClean="0">
                <a:latin typeface="Office Code Pro" panose="00000509000000000000" pitchFamily="49" charset="0"/>
              </a:rPr>
              <a:t>,</a:t>
            </a:r>
          </a:p>
          <a:p>
            <a:r>
              <a:rPr lang="en-GB" sz="1100" dirty="0" err="1" smtClean="0">
                <a:latin typeface="Office Code Pro" panose="00000509000000000000" pitchFamily="49" charset="0"/>
              </a:rPr>
              <a:t>clk</a:t>
            </a:r>
            <a:r>
              <a:rPr lang="en-GB" sz="1100" dirty="0" smtClean="0">
                <a:latin typeface="Office Code Pro" panose="00000509000000000000" pitchFamily="49" charset="0"/>
              </a:rPr>
              <a:t>,</a:t>
            </a:r>
          </a:p>
          <a:p>
            <a:r>
              <a:rPr lang="en-GB" sz="1100" dirty="0" err="1" smtClean="0">
                <a:latin typeface="Office Code Pro" panose="00000509000000000000" pitchFamily="49" charset="0"/>
              </a:rPr>
              <a:t>sq_out</a:t>
            </a:r>
            <a:r>
              <a:rPr lang="en-GB" sz="1100" dirty="0" smtClean="0">
                <a:latin typeface="Office Code Pro" panose="00000509000000000000" pitchFamily="49" charset="0"/>
              </a:rPr>
              <a:t>,</a:t>
            </a:r>
          </a:p>
          <a:p>
            <a:r>
              <a:rPr lang="en-GB" sz="1100" dirty="0" err="1" smtClean="0">
                <a:latin typeface="Office Code Pro" panose="00000509000000000000" pitchFamily="49" charset="0"/>
              </a:rPr>
              <a:t>cos_out</a:t>
            </a:r>
            <a:r>
              <a:rPr lang="en-GB" sz="1100" dirty="0" smtClean="0">
                <a:latin typeface="Office Code Pro" panose="00000509000000000000" pitchFamily="49" charset="0"/>
              </a:rPr>
              <a:t>,</a:t>
            </a:r>
          </a:p>
          <a:p>
            <a:r>
              <a:rPr lang="en-GB" sz="1100" dirty="0" err="1" smtClean="0">
                <a:latin typeface="Office Code Pro" panose="00000509000000000000" pitchFamily="49" charset="0"/>
              </a:rPr>
              <a:t>mult_out</a:t>
            </a:r>
            <a:endParaRPr lang="en-GB" sz="1100" dirty="0" smtClean="0">
              <a:latin typeface="Office Code Pro" panose="00000509000000000000" pitchFamily="49" charset="0"/>
            </a:endParaRPr>
          </a:p>
          <a:p>
            <a:r>
              <a:rPr lang="en-GB" sz="1100" dirty="0" smtClean="0">
                <a:latin typeface="Office Code Pro" panose="00000509000000000000" pitchFamily="49" charset="0"/>
              </a:rPr>
              <a:t>);</a:t>
            </a:r>
          </a:p>
          <a:p>
            <a:endParaRPr lang="en-GB" sz="1100" dirty="0" smtClean="0">
              <a:latin typeface="Office Code Pro" panose="00000509000000000000" pitchFamily="49" charset="0"/>
            </a:endParaRPr>
          </a:p>
          <a:p>
            <a:r>
              <a:rPr lang="en-GB" sz="1100" dirty="0" smtClean="0">
                <a:latin typeface="Office Code Pro" panose="00000509000000000000" pitchFamily="49" charset="0"/>
              </a:rPr>
              <a:t>adder_block1 </a:t>
            </a:r>
            <a:r>
              <a:rPr lang="en-GB" sz="11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ENTITY </a:t>
            </a:r>
            <a:r>
              <a:rPr lang="en-GB" sz="1100" b="1" dirty="0" err="1" smtClean="0">
                <a:solidFill>
                  <a:srgbClr val="0000FF"/>
                </a:solidFill>
                <a:latin typeface="Office Code Pro" panose="00000509000000000000" pitchFamily="49" charset="0"/>
              </a:rPr>
              <a:t>fpadd</a:t>
            </a:r>
            <a:r>
              <a:rPr lang="en-GB" sz="11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 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PORT map(</a:t>
            </a:r>
          </a:p>
          <a:p>
            <a:r>
              <a:rPr lang="en-GB" sz="1100" dirty="0" err="1" smtClean="0">
                <a:latin typeface="Office Code Pro" panose="00000509000000000000" pitchFamily="49" charset="0"/>
              </a:rPr>
              <a:t>clk_en</a:t>
            </a:r>
            <a:r>
              <a:rPr lang="en-GB" sz="1100" dirty="0" smtClean="0">
                <a:latin typeface="Office Code Pro" panose="00000509000000000000" pitchFamily="49" charset="0"/>
              </a:rPr>
              <a:t>,</a:t>
            </a:r>
          </a:p>
          <a:p>
            <a:r>
              <a:rPr lang="en-GB" sz="1100" dirty="0" err="1" smtClean="0">
                <a:latin typeface="Office Code Pro" panose="00000509000000000000" pitchFamily="49" charset="0"/>
              </a:rPr>
              <a:t>clk</a:t>
            </a:r>
            <a:r>
              <a:rPr lang="en-GB" sz="1100" dirty="0" smtClean="0">
                <a:latin typeface="Office Code Pro" panose="00000509000000000000" pitchFamily="49" charset="0"/>
              </a:rPr>
              <a:t>,</a:t>
            </a:r>
          </a:p>
          <a:p>
            <a:r>
              <a:rPr lang="en-GB" sz="1100" dirty="0" err="1" smtClean="0">
                <a:latin typeface="Office Code Pro" panose="00000509000000000000" pitchFamily="49" charset="0"/>
              </a:rPr>
              <a:t>mult_out</a:t>
            </a:r>
            <a:r>
              <a:rPr lang="en-GB" sz="1100" dirty="0" smtClean="0">
                <a:latin typeface="Office Code Pro" panose="00000509000000000000" pitchFamily="49" charset="0"/>
              </a:rPr>
              <a:t>,</a:t>
            </a:r>
          </a:p>
          <a:p>
            <a:r>
              <a:rPr lang="en-GB" sz="1100" dirty="0" err="1" smtClean="0">
                <a:latin typeface="Office Code Pro" panose="00000509000000000000" pitchFamily="49" charset="0"/>
              </a:rPr>
              <a:t>half_x</a:t>
            </a:r>
            <a:r>
              <a:rPr lang="en-GB" sz="1100" dirty="0" smtClean="0">
                <a:latin typeface="Office Code Pro" panose="00000509000000000000" pitchFamily="49" charset="0"/>
              </a:rPr>
              <a:t>,</a:t>
            </a:r>
          </a:p>
          <a:p>
            <a:r>
              <a:rPr lang="en-GB" sz="1100" dirty="0" err="1" smtClean="0">
                <a:latin typeface="Office Code Pro" panose="00000509000000000000" pitchFamily="49" charset="0"/>
              </a:rPr>
              <a:t>add_out</a:t>
            </a:r>
            <a:endParaRPr lang="en-GB" sz="1100" dirty="0" smtClean="0">
              <a:latin typeface="Office Code Pro" panose="00000509000000000000" pitchFamily="49" charset="0"/>
            </a:endParaRPr>
          </a:p>
          <a:p>
            <a:r>
              <a:rPr lang="en-GB" sz="1100" dirty="0" smtClean="0">
                <a:latin typeface="Office Code Pro" panose="00000509000000000000" pitchFamily="49" charset="0"/>
              </a:rPr>
              <a:t>);</a:t>
            </a:r>
          </a:p>
          <a:p>
            <a:r>
              <a:rPr lang="en-GB" sz="1100" dirty="0" smtClean="0">
                <a:latin typeface="Office Code Pro" panose="00000509000000000000" pitchFamily="49" charset="0"/>
              </a:rPr>
              <a:t>adder_block2 </a:t>
            </a:r>
            <a:r>
              <a:rPr lang="en-GB" sz="11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ENTITY </a:t>
            </a:r>
            <a:r>
              <a:rPr lang="en-GB" sz="1100" b="1" dirty="0" err="1" smtClean="0">
                <a:solidFill>
                  <a:srgbClr val="0000FF"/>
                </a:solidFill>
                <a:latin typeface="Office Code Pro" panose="00000509000000000000" pitchFamily="49" charset="0"/>
              </a:rPr>
              <a:t>fpadd</a:t>
            </a:r>
            <a:r>
              <a:rPr lang="en-GB" sz="11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 </a:t>
            </a:r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PORT map(</a:t>
            </a:r>
          </a:p>
          <a:p>
            <a:r>
              <a:rPr lang="en-GB" sz="1100" dirty="0" err="1" smtClean="0">
                <a:latin typeface="Office Code Pro" panose="00000509000000000000" pitchFamily="49" charset="0"/>
              </a:rPr>
              <a:t>clk_en</a:t>
            </a:r>
            <a:r>
              <a:rPr lang="en-GB" sz="1100" dirty="0" smtClean="0">
                <a:latin typeface="Office Code Pro" panose="00000509000000000000" pitchFamily="49" charset="0"/>
              </a:rPr>
              <a:t>,</a:t>
            </a:r>
          </a:p>
          <a:p>
            <a:r>
              <a:rPr lang="en-GB" sz="1100" dirty="0" err="1" smtClean="0">
                <a:latin typeface="Office Code Pro" panose="00000509000000000000" pitchFamily="49" charset="0"/>
              </a:rPr>
              <a:t>clk</a:t>
            </a:r>
            <a:r>
              <a:rPr lang="en-GB" sz="1100" dirty="0" smtClean="0">
                <a:latin typeface="Office Code Pro" panose="00000509000000000000" pitchFamily="49" charset="0"/>
              </a:rPr>
              <a:t>,</a:t>
            </a:r>
          </a:p>
          <a:p>
            <a:r>
              <a:rPr lang="en-GB" sz="1100" dirty="0" err="1" smtClean="0">
                <a:latin typeface="Office Code Pro" panose="00000509000000000000" pitchFamily="49" charset="0"/>
              </a:rPr>
              <a:t>add_out</a:t>
            </a:r>
            <a:r>
              <a:rPr lang="en-GB" sz="1100" dirty="0" smtClean="0">
                <a:latin typeface="Office Code Pro" panose="00000509000000000000" pitchFamily="49" charset="0"/>
              </a:rPr>
              <a:t>,</a:t>
            </a:r>
          </a:p>
          <a:p>
            <a:r>
              <a:rPr lang="en-GB" sz="1100" dirty="0" err="1" smtClean="0">
                <a:latin typeface="Office Code Pro" panose="00000509000000000000" pitchFamily="49" charset="0"/>
              </a:rPr>
              <a:t>last_result</a:t>
            </a:r>
            <a:r>
              <a:rPr lang="en-GB" sz="1100" dirty="0" smtClean="0">
                <a:latin typeface="Office Code Pro" panose="00000509000000000000" pitchFamily="49" charset="0"/>
              </a:rPr>
              <a:t>,</a:t>
            </a:r>
          </a:p>
          <a:p>
            <a:r>
              <a:rPr lang="en-GB" sz="1100" dirty="0" smtClean="0">
                <a:latin typeface="Office Code Pro" panose="00000509000000000000" pitchFamily="49" charset="0"/>
              </a:rPr>
              <a:t>result</a:t>
            </a:r>
          </a:p>
          <a:p>
            <a:r>
              <a:rPr lang="en-GB" sz="1100" dirty="0" smtClean="0">
                <a:latin typeface="Office Code Pro" panose="00000509000000000000" pitchFamily="49" charset="0"/>
              </a:rPr>
              <a:t>);</a:t>
            </a:r>
          </a:p>
          <a:p>
            <a:endParaRPr lang="en-GB" sz="1100" dirty="0" smtClean="0">
              <a:latin typeface="Office Code Pro" panose="00000509000000000000" pitchFamily="49" charset="0"/>
            </a:endParaRPr>
          </a:p>
          <a:p>
            <a:r>
              <a:rPr lang="en-GB" sz="11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end architecture </a:t>
            </a:r>
            <a:r>
              <a:rPr lang="en-GB" sz="11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main;</a:t>
            </a:r>
          </a:p>
        </p:txBody>
      </p:sp>
    </p:spTree>
    <p:extLst>
      <p:ext uri="{BB962C8B-B14F-4D97-AF65-F5344CB8AC3E}">
        <p14:creationId xmlns:p14="http://schemas.microsoft.com/office/powerpoint/2010/main" val="303924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NIOS II ‘Hack’</a:t>
            </a:r>
            <a:endParaRPr lang="en-GB" dirty="0"/>
          </a:p>
        </p:txBody>
      </p:sp>
      <p:pic>
        <p:nvPicPr>
          <p:cNvPr id="4" name="Content Placeholder 3" descr="D:\OneDrive\Imperial\EE 3rd Year Coursework\DSD\report_3\pipe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2" y="1560795"/>
            <a:ext cx="11600559" cy="502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945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FIFO Pipe Simulation</a:t>
            </a:r>
            <a:endParaRPr lang="en-GB" dirty="0"/>
          </a:p>
        </p:txBody>
      </p:sp>
      <p:pic>
        <p:nvPicPr>
          <p:cNvPr id="4" name="Content Placeholder 3" descr="http://i.mufff.in/092f9e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04837"/>
            <a:ext cx="10515600" cy="2792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559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DMA Template</a:t>
            </a:r>
            <a:endParaRPr lang="en-GB" dirty="0"/>
          </a:p>
        </p:txBody>
      </p:sp>
      <p:pic>
        <p:nvPicPr>
          <p:cNvPr id="4" name="Content Placeholder 3" descr="https://www.altera.com/content/dam/altera-www/global/en_US/images/support/examples/images/avalon-mm-read-master.gif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331" y="2247900"/>
            <a:ext cx="7145337" cy="32408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123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DMA BDF</a:t>
            </a:r>
            <a:endParaRPr lang="en-GB" dirty="0"/>
          </a:p>
        </p:txBody>
      </p:sp>
      <p:pic>
        <p:nvPicPr>
          <p:cNvPr id="4" name="Content Placeholder 3" descr="D:\OneDrive\Imperial\EE 3rd Year Coursework\DSD\report_3\dma pipe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71" y="1448361"/>
            <a:ext cx="11843870" cy="48209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36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DMA Module FSM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400" y="1962151"/>
            <a:ext cx="8902700" cy="404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7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Accumulator FSM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0400" y="2095500"/>
            <a:ext cx="6670675" cy="29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7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Overall FSM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0" y="2749550"/>
            <a:ext cx="8269287" cy="197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4320" y="144780"/>
            <a:ext cx="6096000" cy="63248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library </a:t>
            </a:r>
            <a:r>
              <a:rPr lang="en-GB" sz="900" b="1" dirty="0" err="1" smtClean="0">
                <a:solidFill>
                  <a:srgbClr val="0000FF"/>
                </a:solidFill>
                <a:latin typeface="Office Code Pro" panose="00000509000000000000" pitchFamily="49" charset="0"/>
              </a:rPr>
              <a:t>ieee</a:t>
            </a:r>
            <a:r>
              <a:rPr lang="en-GB" sz="9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;</a:t>
            </a:r>
          </a:p>
          <a:p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use </a:t>
            </a:r>
            <a:r>
              <a:rPr lang="en-GB" sz="9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ieee.std_logic_1164.all;</a:t>
            </a:r>
          </a:p>
          <a:p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use </a:t>
            </a:r>
            <a:r>
              <a:rPr lang="en-GB" sz="900" b="1" dirty="0" err="1" smtClean="0">
                <a:solidFill>
                  <a:srgbClr val="0000FF"/>
                </a:solidFill>
                <a:latin typeface="Office Code Pro" panose="00000509000000000000" pitchFamily="49" charset="0"/>
              </a:rPr>
              <a:t>ieee.numeric_std.all</a:t>
            </a:r>
            <a:r>
              <a:rPr lang="en-GB" sz="9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;</a:t>
            </a:r>
          </a:p>
          <a:p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use </a:t>
            </a:r>
            <a:r>
              <a:rPr lang="en-GB" sz="900" b="1" dirty="0" err="1" smtClean="0">
                <a:solidFill>
                  <a:srgbClr val="0000FF"/>
                </a:solidFill>
                <a:latin typeface="Office Code Pro" panose="00000509000000000000" pitchFamily="49" charset="0"/>
              </a:rPr>
              <a:t>work.all</a:t>
            </a:r>
            <a:r>
              <a:rPr lang="en-GB" sz="9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;</a:t>
            </a:r>
          </a:p>
          <a:p>
            <a:endParaRPr lang="en-GB" sz="900" dirty="0" smtClean="0">
              <a:latin typeface="Office Code Pro" panose="00000509000000000000" pitchFamily="49" charset="0"/>
            </a:endParaRPr>
          </a:p>
          <a:p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entity </a:t>
            </a:r>
            <a:r>
              <a:rPr lang="en-GB" sz="9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pipeline 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is</a:t>
            </a:r>
          </a:p>
          <a:p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port(</a:t>
            </a:r>
          </a:p>
          <a:p>
            <a:r>
              <a:rPr lang="en-GB" sz="900" i="1" dirty="0" smtClean="0">
                <a:solidFill>
                  <a:srgbClr val="408080"/>
                </a:solidFill>
                <a:latin typeface="Office Code Pro" panose="00000509000000000000" pitchFamily="49" charset="0"/>
              </a:rPr>
              <a:t>--custom instruction interface</a:t>
            </a:r>
          </a:p>
          <a:p>
            <a:r>
              <a:rPr lang="en-GB" sz="900" dirty="0" err="1" smtClean="0">
                <a:latin typeface="Office Code Pro" panose="00000509000000000000" pitchFamily="49" charset="0"/>
              </a:rPr>
              <a:t>clk</a:t>
            </a:r>
            <a:r>
              <a:rPr lang="en-GB" sz="900" dirty="0" smtClean="0">
                <a:latin typeface="Office Code Pro" panose="00000509000000000000" pitchFamily="49" charset="0"/>
              </a:rPr>
              <a:t>                  </a:t>
            </a:r>
            <a:r>
              <a:rPr lang="en-GB" sz="9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out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;</a:t>
            </a:r>
          </a:p>
          <a:p>
            <a:r>
              <a:rPr lang="en-GB" sz="900" dirty="0" smtClean="0">
                <a:latin typeface="Office Code Pro" panose="00000509000000000000" pitchFamily="49" charset="0"/>
              </a:rPr>
              <a:t>reset                </a:t>
            </a:r>
            <a:r>
              <a:rPr lang="en-GB" sz="9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out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;</a:t>
            </a:r>
          </a:p>
          <a:p>
            <a:r>
              <a:rPr lang="en-GB" sz="900" dirty="0" smtClean="0">
                <a:latin typeface="Office Code Pro" panose="00000509000000000000" pitchFamily="49" charset="0"/>
              </a:rPr>
              <a:t>start                </a:t>
            </a:r>
            <a:r>
              <a:rPr lang="en-GB" sz="9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in 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;</a:t>
            </a:r>
          </a:p>
          <a:p>
            <a:r>
              <a:rPr lang="en-GB" sz="900" dirty="0" smtClean="0">
                <a:latin typeface="Office Code Pro" panose="00000509000000000000" pitchFamily="49" charset="0"/>
              </a:rPr>
              <a:t>done                 </a:t>
            </a:r>
            <a:r>
              <a:rPr lang="en-GB" sz="9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out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;</a:t>
            </a:r>
          </a:p>
          <a:p>
            <a:r>
              <a:rPr lang="en-GB" sz="900" dirty="0" err="1" smtClean="0">
                <a:latin typeface="Office Code Pro" panose="00000509000000000000" pitchFamily="49" charset="0"/>
              </a:rPr>
              <a:t>clk_en</a:t>
            </a:r>
            <a:r>
              <a:rPr lang="en-GB" sz="900" dirty="0" smtClean="0">
                <a:latin typeface="Office Code Pro" panose="00000509000000000000" pitchFamily="49" charset="0"/>
              </a:rPr>
              <a:t>               </a:t>
            </a:r>
            <a:r>
              <a:rPr lang="en-GB" sz="9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in 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;</a:t>
            </a:r>
          </a:p>
          <a:p>
            <a:r>
              <a:rPr lang="en-GB" sz="900" dirty="0" err="1" smtClean="0">
                <a:latin typeface="Office Code Pro" panose="00000509000000000000" pitchFamily="49" charset="0"/>
              </a:rPr>
              <a:t>in_addr</a:t>
            </a:r>
            <a:r>
              <a:rPr lang="en-GB" sz="900" dirty="0" smtClean="0">
                <a:latin typeface="Office Code Pro" panose="00000509000000000000" pitchFamily="49" charset="0"/>
              </a:rPr>
              <a:t>              </a:t>
            </a:r>
            <a:r>
              <a:rPr lang="en-GB" sz="9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in 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std_logic_vector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(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31 </a:t>
            </a:r>
            <a:r>
              <a:rPr lang="en-GB" sz="9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downto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0);</a:t>
            </a:r>
          </a:p>
          <a:p>
            <a:r>
              <a:rPr lang="en-GB" sz="900" dirty="0" err="1" smtClean="0">
                <a:latin typeface="Office Code Pro" panose="00000509000000000000" pitchFamily="49" charset="0"/>
              </a:rPr>
              <a:t>n_byte</a:t>
            </a:r>
            <a:r>
              <a:rPr lang="en-GB" sz="900" dirty="0" smtClean="0">
                <a:latin typeface="Office Code Pro" panose="00000509000000000000" pitchFamily="49" charset="0"/>
              </a:rPr>
              <a:t>               </a:t>
            </a:r>
            <a:r>
              <a:rPr lang="en-GB" sz="9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in 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std_logic_vector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(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31 </a:t>
            </a:r>
            <a:r>
              <a:rPr lang="en-GB" sz="9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downto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0);</a:t>
            </a:r>
          </a:p>
          <a:p>
            <a:r>
              <a:rPr lang="en-GB" sz="900" dirty="0" smtClean="0">
                <a:latin typeface="Office Code Pro" panose="00000509000000000000" pitchFamily="49" charset="0"/>
              </a:rPr>
              <a:t>result               </a:t>
            </a:r>
            <a:r>
              <a:rPr lang="en-GB" sz="9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out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std_logic_vector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(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31 </a:t>
            </a:r>
            <a:r>
              <a:rPr lang="en-GB" sz="9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downto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0);</a:t>
            </a:r>
          </a:p>
          <a:p>
            <a:r>
              <a:rPr lang="en-GB" sz="900" i="1" dirty="0" smtClean="0">
                <a:solidFill>
                  <a:srgbClr val="408080"/>
                </a:solidFill>
                <a:latin typeface="Office Code Pro" panose="00000509000000000000" pitchFamily="49" charset="0"/>
              </a:rPr>
              <a:t>--mm interface</a:t>
            </a:r>
          </a:p>
          <a:p>
            <a:r>
              <a:rPr lang="en-GB" sz="900" dirty="0" err="1" smtClean="0">
                <a:latin typeface="Office Code Pro" panose="00000509000000000000" pitchFamily="49" charset="0"/>
              </a:rPr>
              <a:t>clk_mm</a:t>
            </a:r>
            <a:r>
              <a:rPr lang="en-GB" sz="900" dirty="0" smtClean="0">
                <a:latin typeface="Office Code Pro" panose="00000509000000000000" pitchFamily="49" charset="0"/>
              </a:rPr>
              <a:t>               </a:t>
            </a:r>
            <a:r>
              <a:rPr lang="en-GB" sz="9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in 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;</a:t>
            </a:r>
          </a:p>
          <a:p>
            <a:r>
              <a:rPr lang="en-GB" sz="900" dirty="0" err="1" smtClean="0">
                <a:latin typeface="Office Code Pro" panose="00000509000000000000" pitchFamily="49" charset="0"/>
              </a:rPr>
              <a:t>reset_mm</a:t>
            </a:r>
            <a:r>
              <a:rPr lang="en-GB" sz="900" dirty="0" smtClean="0">
                <a:latin typeface="Office Code Pro" panose="00000509000000000000" pitchFamily="49" charset="0"/>
              </a:rPr>
              <a:t>             </a:t>
            </a:r>
            <a:r>
              <a:rPr lang="en-GB" sz="9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in 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;</a:t>
            </a:r>
          </a:p>
          <a:p>
            <a:r>
              <a:rPr lang="en-GB" sz="900" dirty="0" err="1" smtClean="0">
                <a:latin typeface="Office Code Pro" panose="00000509000000000000" pitchFamily="49" charset="0"/>
              </a:rPr>
              <a:t>master_address</a:t>
            </a:r>
            <a:r>
              <a:rPr lang="en-GB" sz="900" dirty="0" smtClean="0">
                <a:latin typeface="Office Code Pro" panose="00000509000000000000" pitchFamily="49" charset="0"/>
              </a:rPr>
              <a:t>       </a:t>
            </a:r>
            <a:r>
              <a:rPr lang="en-GB" sz="9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out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std_logic_vector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(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31 </a:t>
            </a:r>
            <a:r>
              <a:rPr lang="en-GB" sz="9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downto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0);</a:t>
            </a:r>
          </a:p>
          <a:p>
            <a:r>
              <a:rPr lang="en-GB" sz="900" dirty="0" err="1" smtClean="0">
                <a:latin typeface="Office Code Pro" panose="00000509000000000000" pitchFamily="49" charset="0"/>
              </a:rPr>
              <a:t>master_read</a:t>
            </a:r>
            <a:r>
              <a:rPr lang="en-GB" sz="900" dirty="0" smtClean="0">
                <a:latin typeface="Office Code Pro" panose="00000509000000000000" pitchFamily="49" charset="0"/>
              </a:rPr>
              <a:t>          </a:t>
            </a:r>
            <a:r>
              <a:rPr lang="en-GB" sz="9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out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;</a:t>
            </a:r>
          </a:p>
          <a:p>
            <a:r>
              <a:rPr lang="en-GB" sz="900" dirty="0" err="1" smtClean="0">
                <a:latin typeface="Office Code Pro" panose="00000509000000000000" pitchFamily="49" charset="0"/>
              </a:rPr>
              <a:t>master_byteenable</a:t>
            </a:r>
            <a:r>
              <a:rPr lang="en-GB" sz="900" dirty="0" smtClean="0">
                <a:latin typeface="Office Code Pro" panose="00000509000000000000" pitchFamily="49" charset="0"/>
              </a:rPr>
              <a:t>    </a:t>
            </a:r>
            <a:r>
              <a:rPr lang="en-GB" sz="9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out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std_logic_vector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(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3 </a:t>
            </a:r>
            <a:r>
              <a:rPr lang="en-GB" sz="9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downto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0);</a:t>
            </a:r>
          </a:p>
          <a:p>
            <a:r>
              <a:rPr lang="en-GB" sz="900" dirty="0" err="1" smtClean="0">
                <a:latin typeface="Office Code Pro" panose="00000509000000000000" pitchFamily="49" charset="0"/>
              </a:rPr>
              <a:t>master_readdata</a:t>
            </a:r>
            <a:r>
              <a:rPr lang="en-GB" sz="900" dirty="0" smtClean="0">
                <a:latin typeface="Office Code Pro" panose="00000509000000000000" pitchFamily="49" charset="0"/>
              </a:rPr>
              <a:t>      </a:t>
            </a:r>
            <a:r>
              <a:rPr lang="en-GB" sz="9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in 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std_logic_vector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(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31 </a:t>
            </a:r>
            <a:r>
              <a:rPr lang="en-GB" sz="9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downto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0);</a:t>
            </a:r>
          </a:p>
          <a:p>
            <a:r>
              <a:rPr lang="en-GB" sz="900" dirty="0" err="1" smtClean="0">
                <a:latin typeface="Office Code Pro" panose="00000509000000000000" pitchFamily="49" charset="0"/>
              </a:rPr>
              <a:t>master_readdatavalid</a:t>
            </a:r>
            <a:r>
              <a:rPr lang="en-GB" sz="900" dirty="0" smtClean="0">
                <a:latin typeface="Office Code Pro" panose="00000509000000000000" pitchFamily="49" charset="0"/>
              </a:rPr>
              <a:t> </a:t>
            </a:r>
            <a:r>
              <a:rPr lang="en-GB" sz="9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in 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;</a:t>
            </a:r>
          </a:p>
          <a:p>
            <a:r>
              <a:rPr lang="en-GB" sz="900" dirty="0" err="1" smtClean="0">
                <a:latin typeface="Office Code Pro" panose="00000509000000000000" pitchFamily="49" charset="0"/>
              </a:rPr>
              <a:t>master_waitrequest</a:t>
            </a:r>
            <a:r>
              <a:rPr lang="en-GB" sz="900" dirty="0" smtClean="0">
                <a:latin typeface="Office Code Pro" panose="00000509000000000000" pitchFamily="49" charset="0"/>
              </a:rPr>
              <a:t>   </a:t>
            </a:r>
            <a:r>
              <a:rPr lang="en-GB" sz="9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in 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</a:t>
            </a:r>
            <a:endParaRPr lang="en-GB" sz="900" b="1" dirty="0" smtClean="0">
              <a:solidFill>
                <a:srgbClr val="B00040"/>
              </a:solidFill>
              <a:latin typeface="Office Code Pro" panose="00000509000000000000" pitchFamily="49" charset="0"/>
            </a:endParaRPr>
          </a:p>
          <a:p>
            <a:r>
              <a:rPr lang="en-GB" sz="900" dirty="0" smtClean="0">
                <a:latin typeface="Office Code Pro" panose="00000509000000000000" pitchFamily="49" charset="0"/>
              </a:rPr>
              <a:t>);</a:t>
            </a:r>
          </a:p>
          <a:p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end entity </a:t>
            </a:r>
            <a:r>
              <a:rPr lang="en-GB" sz="9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pipeline;</a:t>
            </a:r>
          </a:p>
          <a:p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architecture </a:t>
            </a:r>
            <a:r>
              <a:rPr lang="en-GB" sz="9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main 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of </a:t>
            </a:r>
            <a:r>
              <a:rPr lang="en-GB" sz="9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pipeline 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is</a:t>
            </a:r>
          </a:p>
          <a:p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signal </a:t>
            </a:r>
            <a:r>
              <a:rPr lang="en-GB" sz="9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transfer_done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 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;</a:t>
            </a:r>
          </a:p>
          <a:p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signal </a:t>
            </a:r>
            <a:r>
              <a:rPr lang="en-GB" sz="9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ram_out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       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std_logic_vector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(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31 </a:t>
            </a:r>
            <a:r>
              <a:rPr lang="en-GB" sz="9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downto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0);</a:t>
            </a:r>
          </a:p>
          <a:p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signal full           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;</a:t>
            </a:r>
          </a:p>
          <a:p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signal </a:t>
            </a:r>
            <a:r>
              <a:rPr lang="en-GB" sz="9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load_en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       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;</a:t>
            </a:r>
          </a:p>
          <a:p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signal </a:t>
            </a:r>
            <a:r>
              <a:rPr lang="en-GB" sz="9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cordic_in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     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std_logic_vector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(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31 </a:t>
            </a:r>
            <a:r>
              <a:rPr lang="en-GB" sz="9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downto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0);</a:t>
            </a:r>
          </a:p>
          <a:p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signal </a:t>
            </a:r>
            <a:r>
              <a:rPr lang="en-GB" sz="9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cordic_out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    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std_logic_vector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(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31 </a:t>
            </a:r>
            <a:r>
              <a:rPr lang="en-GB" sz="9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downto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0);</a:t>
            </a:r>
          </a:p>
          <a:p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signal </a:t>
            </a:r>
            <a:r>
              <a:rPr lang="en-GB" sz="9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fifo_out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      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std_logic_vector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(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31 </a:t>
            </a:r>
            <a:r>
              <a:rPr lang="en-GB" sz="9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downto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0);</a:t>
            </a:r>
          </a:p>
          <a:p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signal </a:t>
            </a:r>
            <a:r>
              <a:rPr lang="en-GB" sz="9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rdreq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         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;</a:t>
            </a:r>
          </a:p>
          <a:p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signal </a:t>
            </a:r>
            <a:r>
              <a:rPr lang="en-GB" sz="9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fsm_wrreq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     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;</a:t>
            </a:r>
          </a:p>
          <a:p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signal empty          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;</a:t>
            </a:r>
          </a:p>
          <a:p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signal </a:t>
            </a:r>
            <a:r>
              <a:rPr lang="en-GB" sz="9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fifo_wrreq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    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;</a:t>
            </a:r>
          </a:p>
          <a:p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signal </a:t>
            </a:r>
            <a:r>
              <a:rPr lang="en-GB" sz="9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control_done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  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;</a:t>
            </a:r>
          </a:p>
          <a:p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signal </a:t>
            </a:r>
            <a:r>
              <a:rPr lang="en-GB" sz="9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data_avaliable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;</a:t>
            </a:r>
          </a:p>
          <a:p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signal delay          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;</a:t>
            </a:r>
          </a:p>
          <a:p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signal </a:t>
            </a:r>
            <a:r>
              <a:rPr lang="en-GB" sz="9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tmp_delay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     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;</a:t>
            </a:r>
          </a:p>
          <a:p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constant </a:t>
            </a:r>
            <a:r>
              <a:rPr lang="en-GB" sz="9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tmp_count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   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std_logic_vector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(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31 </a:t>
            </a:r>
            <a:r>
              <a:rPr lang="en-GB" sz="9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downto</a:t>
            </a:r>
            <a:r>
              <a:rPr lang="en-GB" sz="9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0) := 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std_logic_vector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(</a:t>
            </a:r>
            <a:r>
              <a:rPr lang="en-GB" sz="900" b="1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to_unsigned</a:t>
            </a:r>
            <a:r>
              <a:rPr lang="en-GB" sz="900" b="1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(</a:t>
            </a:r>
            <a:r>
              <a:rPr lang="en-GB" sz="9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208, 32));</a:t>
            </a:r>
          </a:p>
        </p:txBody>
      </p:sp>
      <p:sp>
        <p:nvSpPr>
          <p:cNvPr id="5" name="Rectangle 4"/>
          <p:cNvSpPr/>
          <p:nvPr/>
        </p:nvSpPr>
        <p:spPr>
          <a:xfrm>
            <a:off x="5181600" y="85829"/>
            <a:ext cx="6096000" cy="67095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begin</a:t>
            </a:r>
          </a:p>
          <a:p>
            <a:endParaRPr lang="en-GB" sz="1000" dirty="0" smtClean="0">
              <a:latin typeface="Office Code Pro" panose="00000509000000000000" pitchFamily="49" charset="0"/>
            </a:endParaRPr>
          </a:p>
          <a:p>
            <a:r>
              <a:rPr lang="en-GB" sz="1000" i="1" dirty="0" smtClean="0">
                <a:solidFill>
                  <a:srgbClr val="408080"/>
                </a:solidFill>
                <a:latin typeface="Office Code Pro" panose="00000509000000000000" pitchFamily="49" charset="0"/>
              </a:rPr>
              <a:t>--</a:t>
            </a:r>
            <a:r>
              <a:rPr lang="en-GB" sz="1000" i="1" dirty="0" err="1" smtClean="0">
                <a:solidFill>
                  <a:srgbClr val="408080"/>
                </a:solidFill>
                <a:latin typeface="Office Code Pro" panose="00000509000000000000" pitchFamily="49" charset="0"/>
              </a:rPr>
              <a:t>count_byte</a:t>
            </a:r>
            <a:r>
              <a:rPr lang="en-GB" sz="1000" i="1" dirty="0" smtClean="0">
                <a:solidFill>
                  <a:srgbClr val="408080"/>
                </a:solidFill>
                <a:latin typeface="Office Code Pro" panose="00000509000000000000" pitchFamily="49" charset="0"/>
              </a:rPr>
              <a:t>: entity counter </a:t>
            </a:r>
          </a:p>
          <a:p>
            <a:r>
              <a:rPr lang="en-GB" sz="1000" i="1" dirty="0" smtClean="0">
                <a:solidFill>
                  <a:srgbClr val="408080"/>
                </a:solidFill>
                <a:latin typeface="Office Code Pro" panose="00000509000000000000" pitchFamily="49" charset="0"/>
              </a:rPr>
              <a:t>--port map(</a:t>
            </a:r>
            <a:r>
              <a:rPr lang="en-GB" sz="1000" i="1" dirty="0" err="1" smtClean="0">
                <a:solidFill>
                  <a:srgbClr val="408080"/>
                </a:solidFill>
                <a:latin typeface="Office Code Pro" panose="00000509000000000000" pitchFamily="49" charset="0"/>
              </a:rPr>
              <a:t>n_byte,clk_mm,start,rdreq,delay</a:t>
            </a:r>
            <a:r>
              <a:rPr lang="en-GB" sz="1000" i="1" dirty="0" smtClean="0">
                <a:solidFill>
                  <a:srgbClr val="408080"/>
                </a:solidFill>
                <a:latin typeface="Office Code Pro" panose="00000509000000000000" pitchFamily="49" charset="0"/>
              </a:rPr>
              <a:t>);</a:t>
            </a:r>
          </a:p>
          <a:p>
            <a:r>
              <a:rPr lang="en-GB" sz="1000" dirty="0" err="1" smtClean="0">
                <a:latin typeface="Office Code Pro" panose="00000509000000000000" pitchFamily="49" charset="0"/>
              </a:rPr>
              <a:t>control_finish</a:t>
            </a:r>
            <a:r>
              <a:rPr lang="en-GB" sz="1000" dirty="0" smtClean="0">
                <a:latin typeface="Office Code Pro" panose="00000509000000000000" pitchFamily="49" charset="0"/>
              </a:rPr>
              <a:t> </a:t>
            </a:r>
            <a:r>
              <a:rPr lang="en-GB" sz="10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entity </a:t>
            </a:r>
            <a:r>
              <a:rPr lang="en-GB" sz="1000" b="1" dirty="0" err="1" smtClean="0">
                <a:solidFill>
                  <a:srgbClr val="0000FF"/>
                </a:solidFill>
                <a:latin typeface="Office Code Pro" panose="00000509000000000000" pitchFamily="49" charset="0"/>
              </a:rPr>
              <a:t>fsm_finish</a:t>
            </a:r>
            <a:r>
              <a:rPr lang="en-GB" sz="10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 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port map(</a:t>
            </a:r>
            <a:r>
              <a:rPr lang="en-GB" sz="10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clk_mm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, start, empty, </a:t>
            </a:r>
            <a:r>
              <a:rPr lang="en-GB" sz="10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control_done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, delay);</a:t>
            </a:r>
          </a:p>
          <a:p>
            <a:r>
              <a:rPr lang="en-GB" sz="1000" dirty="0" err="1" smtClean="0">
                <a:latin typeface="Office Code Pro" panose="00000509000000000000" pitchFamily="49" charset="0"/>
              </a:rPr>
              <a:t>tmp_delay</a:t>
            </a:r>
            <a:r>
              <a:rPr lang="en-GB" sz="1000" dirty="0" smtClean="0">
                <a:latin typeface="Office Code Pro" panose="00000509000000000000" pitchFamily="49" charset="0"/>
              </a:rPr>
              <a:t> </a:t>
            </a:r>
            <a:r>
              <a:rPr lang="en-GB" sz="10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&lt;= </a:t>
            </a:r>
            <a:r>
              <a:rPr lang="en-GB" sz="1000" dirty="0" smtClean="0">
                <a:solidFill>
                  <a:srgbClr val="BA2121"/>
                </a:solidFill>
                <a:latin typeface="Office Code Pro" panose="00000509000000000000" pitchFamily="49" charset="0"/>
              </a:rPr>
              <a:t>'0';</a:t>
            </a:r>
          </a:p>
          <a:p>
            <a:endParaRPr lang="en-GB" sz="1000" dirty="0" smtClean="0">
              <a:latin typeface="Office Code Pro" panose="00000509000000000000" pitchFamily="49" charset="0"/>
            </a:endParaRPr>
          </a:p>
          <a:p>
            <a:r>
              <a:rPr lang="en-GB" sz="1000" dirty="0" smtClean="0">
                <a:latin typeface="Office Code Pro" panose="00000509000000000000" pitchFamily="49" charset="0"/>
              </a:rPr>
              <a:t>DMA </a:t>
            </a:r>
            <a:r>
              <a:rPr lang="en-GB" sz="10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entity </a:t>
            </a:r>
            <a:r>
              <a:rPr lang="en-GB" sz="1000" b="1" dirty="0" err="1" smtClean="0">
                <a:solidFill>
                  <a:srgbClr val="0000FF"/>
                </a:solidFill>
                <a:latin typeface="Office Code Pro" panose="00000509000000000000" pitchFamily="49" charset="0"/>
              </a:rPr>
              <a:t>MemRead</a:t>
            </a:r>
            <a:r>
              <a:rPr lang="en-GB" sz="10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 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port map(</a:t>
            </a:r>
            <a:r>
              <a:rPr lang="en-GB" sz="10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clk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, reset, start, </a:t>
            </a:r>
            <a:r>
              <a:rPr lang="en-GB" sz="10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transfer_done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, </a:t>
            </a:r>
            <a:r>
              <a:rPr lang="en-GB" sz="10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clk_en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, </a:t>
            </a:r>
            <a:r>
              <a:rPr lang="en-GB" sz="10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in_addr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, </a:t>
            </a:r>
            <a:r>
              <a:rPr lang="en-GB" sz="10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n_byte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, </a:t>
            </a:r>
            <a:r>
              <a:rPr lang="en-GB" sz="10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ram_out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,</a:t>
            </a:r>
          </a:p>
          <a:p>
            <a:r>
              <a:rPr lang="en-GB" sz="1000" dirty="0" smtClean="0">
                <a:latin typeface="Office Code Pro" panose="00000509000000000000" pitchFamily="49" charset="0"/>
              </a:rPr>
              <a:t>                      </a:t>
            </a:r>
            <a:r>
              <a:rPr lang="en-GB" sz="1000" dirty="0" err="1" smtClean="0">
                <a:latin typeface="Office Code Pro" panose="00000509000000000000" pitchFamily="49" charset="0"/>
              </a:rPr>
              <a:t>clk_mm</a:t>
            </a:r>
            <a:r>
              <a:rPr lang="en-GB" sz="1000" dirty="0" smtClean="0">
                <a:latin typeface="Office Code Pro" panose="00000509000000000000" pitchFamily="49" charset="0"/>
              </a:rPr>
              <a:t>, </a:t>
            </a:r>
            <a:r>
              <a:rPr lang="en-GB" sz="1000" dirty="0" err="1" smtClean="0">
                <a:latin typeface="Office Code Pro" panose="00000509000000000000" pitchFamily="49" charset="0"/>
              </a:rPr>
              <a:t>reset_mm</a:t>
            </a:r>
            <a:r>
              <a:rPr lang="en-GB" sz="1000" dirty="0" smtClean="0">
                <a:latin typeface="Office Code Pro" panose="00000509000000000000" pitchFamily="49" charset="0"/>
              </a:rPr>
              <a:t>, </a:t>
            </a:r>
            <a:r>
              <a:rPr lang="en-GB" sz="1000" dirty="0" err="1" smtClean="0">
                <a:latin typeface="Office Code Pro" panose="00000509000000000000" pitchFamily="49" charset="0"/>
              </a:rPr>
              <a:t>master_address</a:t>
            </a:r>
            <a:r>
              <a:rPr lang="en-GB" sz="1000" dirty="0" smtClean="0">
                <a:latin typeface="Office Code Pro" panose="00000509000000000000" pitchFamily="49" charset="0"/>
              </a:rPr>
              <a:t>, </a:t>
            </a:r>
            <a:r>
              <a:rPr lang="en-GB" sz="1000" dirty="0" err="1" smtClean="0">
                <a:latin typeface="Office Code Pro" panose="00000509000000000000" pitchFamily="49" charset="0"/>
              </a:rPr>
              <a:t>master_read</a:t>
            </a:r>
            <a:r>
              <a:rPr lang="en-GB" sz="1000" dirty="0" smtClean="0">
                <a:latin typeface="Office Code Pro" panose="00000509000000000000" pitchFamily="49" charset="0"/>
              </a:rPr>
              <a:t>, </a:t>
            </a:r>
            <a:r>
              <a:rPr lang="en-GB" sz="1000" dirty="0" err="1" smtClean="0">
                <a:latin typeface="Office Code Pro" panose="00000509000000000000" pitchFamily="49" charset="0"/>
              </a:rPr>
              <a:t>master_byteenable</a:t>
            </a:r>
            <a:r>
              <a:rPr lang="en-GB" sz="1000" dirty="0" smtClean="0">
                <a:latin typeface="Office Code Pro" panose="00000509000000000000" pitchFamily="49" charset="0"/>
              </a:rPr>
              <a:t>, </a:t>
            </a:r>
            <a:r>
              <a:rPr lang="en-GB" sz="1000" dirty="0" err="1" smtClean="0">
                <a:latin typeface="Office Code Pro" panose="00000509000000000000" pitchFamily="49" charset="0"/>
              </a:rPr>
              <a:t>master_readdata</a:t>
            </a:r>
            <a:r>
              <a:rPr lang="en-GB" sz="1000" dirty="0" smtClean="0">
                <a:latin typeface="Office Code Pro" panose="00000509000000000000" pitchFamily="49" charset="0"/>
              </a:rPr>
              <a:t>, </a:t>
            </a:r>
            <a:r>
              <a:rPr lang="en-GB" sz="1000" dirty="0" err="1" smtClean="0">
                <a:latin typeface="Office Code Pro" panose="00000509000000000000" pitchFamily="49" charset="0"/>
              </a:rPr>
              <a:t>master_readdatavalid</a:t>
            </a:r>
            <a:r>
              <a:rPr lang="en-GB" sz="1000" dirty="0" smtClean="0">
                <a:latin typeface="Office Code Pro" panose="00000509000000000000" pitchFamily="49" charset="0"/>
              </a:rPr>
              <a:t>, </a:t>
            </a:r>
            <a:r>
              <a:rPr lang="en-GB" sz="1000" dirty="0" err="1" smtClean="0">
                <a:latin typeface="Office Code Pro" panose="00000509000000000000" pitchFamily="49" charset="0"/>
              </a:rPr>
              <a:t>master_waitrequest</a:t>
            </a:r>
            <a:r>
              <a:rPr lang="en-GB" sz="1000" dirty="0" smtClean="0">
                <a:latin typeface="Office Code Pro" panose="00000509000000000000" pitchFamily="49" charset="0"/>
              </a:rPr>
              <a:t>,</a:t>
            </a:r>
          </a:p>
          <a:p>
            <a:r>
              <a:rPr lang="en-GB" sz="1000" dirty="0" smtClean="0">
                <a:latin typeface="Office Code Pro" panose="00000509000000000000" pitchFamily="49" charset="0"/>
              </a:rPr>
              <a:t>                      full, </a:t>
            </a:r>
            <a:r>
              <a:rPr lang="en-GB" sz="1000" dirty="0" err="1" smtClean="0">
                <a:latin typeface="Office Code Pro" panose="00000509000000000000" pitchFamily="49" charset="0"/>
              </a:rPr>
              <a:t>load_en</a:t>
            </a:r>
            <a:r>
              <a:rPr lang="en-GB" sz="1000" dirty="0" smtClean="0">
                <a:latin typeface="Office Code Pro" panose="00000509000000000000" pitchFamily="49" charset="0"/>
              </a:rPr>
              <a:t>, </a:t>
            </a:r>
            <a:r>
              <a:rPr lang="en-GB" sz="1000" dirty="0" err="1" smtClean="0">
                <a:latin typeface="Office Code Pro" panose="00000509000000000000" pitchFamily="49" charset="0"/>
              </a:rPr>
              <a:t>fsm_wrreq</a:t>
            </a:r>
            <a:r>
              <a:rPr lang="en-GB" sz="1000" dirty="0" smtClean="0">
                <a:latin typeface="Office Code Pro" panose="00000509000000000000" pitchFamily="49" charset="0"/>
              </a:rPr>
              <a:t>, </a:t>
            </a:r>
            <a:r>
              <a:rPr lang="en-GB" sz="1000" dirty="0" err="1" smtClean="0">
                <a:latin typeface="Office Code Pro" panose="00000509000000000000" pitchFamily="49" charset="0"/>
              </a:rPr>
              <a:t>control_done</a:t>
            </a:r>
            <a:r>
              <a:rPr lang="en-GB" sz="1000" dirty="0" smtClean="0">
                <a:latin typeface="Office Code Pro" panose="00000509000000000000" pitchFamily="49" charset="0"/>
              </a:rPr>
              <a:t>, </a:t>
            </a:r>
            <a:r>
              <a:rPr lang="en-GB" sz="1000" dirty="0" err="1" smtClean="0">
                <a:latin typeface="Office Code Pro" panose="00000509000000000000" pitchFamily="49" charset="0"/>
              </a:rPr>
              <a:t>data_avaliable</a:t>
            </a:r>
            <a:endParaRPr lang="en-GB" sz="1000" dirty="0" smtClean="0">
              <a:latin typeface="Office Code Pro" panose="00000509000000000000" pitchFamily="49" charset="0"/>
            </a:endParaRPr>
          </a:p>
          <a:p>
            <a:r>
              <a:rPr lang="en-GB" sz="1000" dirty="0" smtClean="0">
                <a:latin typeface="Office Code Pro" panose="00000509000000000000" pitchFamily="49" charset="0"/>
              </a:rPr>
              <a:t>);</a:t>
            </a:r>
          </a:p>
          <a:p>
            <a:endParaRPr lang="en-GB" sz="1000" dirty="0" smtClean="0">
              <a:latin typeface="Office Code Pro" panose="00000509000000000000" pitchFamily="49" charset="0"/>
            </a:endParaRPr>
          </a:p>
          <a:p>
            <a:r>
              <a:rPr lang="en-GB" sz="1000" dirty="0" err="1" smtClean="0">
                <a:latin typeface="Office Code Pro" panose="00000509000000000000" pitchFamily="49" charset="0"/>
              </a:rPr>
              <a:t>data_register</a:t>
            </a:r>
            <a:r>
              <a:rPr lang="en-GB" sz="1000" dirty="0" smtClean="0">
                <a:latin typeface="Office Code Pro" panose="00000509000000000000" pitchFamily="49" charset="0"/>
              </a:rPr>
              <a:t> </a:t>
            </a:r>
            <a:r>
              <a:rPr lang="en-GB" sz="10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process</a:t>
            </a:r>
          </a:p>
          <a:p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begin</a:t>
            </a:r>
          </a:p>
          <a:p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wait until </a:t>
            </a:r>
            <a:r>
              <a:rPr lang="en-GB" sz="10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clk_mm</a:t>
            </a:r>
            <a:r>
              <a:rPr lang="en-GB" sz="1000" b="1" dirty="0" err="1" smtClean="0">
                <a:solidFill>
                  <a:srgbClr val="7D9029"/>
                </a:solidFill>
                <a:latin typeface="Office Code Pro" panose="00000509000000000000" pitchFamily="49" charset="0"/>
              </a:rPr>
              <a:t>'event</a:t>
            </a:r>
            <a:r>
              <a:rPr lang="en-GB" sz="1000" b="1" dirty="0" smtClean="0">
                <a:solidFill>
                  <a:srgbClr val="7D9029"/>
                </a:solidFill>
                <a:latin typeface="Office Code Pro" panose="00000509000000000000" pitchFamily="49" charset="0"/>
              </a:rPr>
              <a:t> 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and </a:t>
            </a:r>
            <a:r>
              <a:rPr lang="en-GB" sz="10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clk_mm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en-GB" sz="10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= </a:t>
            </a:r>
            <a:r>
              <a:rPr lang="en-GB" sz="1000" b="1" dirty="0" smtClean="0">
                <a:solidFill>
                  <a:srgbClr val="BA2121"/>
                </a:solidFill>
                <a:latin typeface="Office Code Pro" panose="00000509000000000000" pitchFamily="49" charset="0"/>
              </a:rPr>
              <a:t>'1';</a:t>
            </a:r>
          </a:p>
          <a:p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if </a:t>
            </a:r>
            <a:r>
              <a:rPr lang="en-GB" sz="10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load_en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en-GB" sz="10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= </a:t>
            </a:r>
            <a:r>
              <a:rPr lang="en-GB" sz="1000" b="1" dirty="0" smtClean="0">
                <a:solidFill>
                  <a:srgbClr val="BA2121"/>
                </a:solidFill>
                <a:latin typeface="Office Code Pro" panose="00000509000000000000" pitchFamily="49" charset="0"/>
              </a:rPr>
              <a:t>'1' 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then</a:t>
            </a:r>
          </a:p>
          <a:p>
            <a:r>
              <a:rPr lang="en-GB" sz="1000" dirty="0" err="1" smtClean="0">
                <a:latin typeface="Office Code Pro" panose="00000509000000000000" pitchFamily="49" charset="0"/>
              </a:rPr>
              <a:t>cordic_in</a:t>
            </a:r>
            <a:r>
              <a:rPr lang="en-GB" sz="1000" dirty="0" smtClean="0">
                <a:latin typeface="Office Code Pro" panose="00000509000000000000" pitchFamily="49" charset="0"/>
              </a:rPr>
              <a:t> </a:t>
            </a:r>
            <a:r>
              <a:rPr lang="en-GB" sz="10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&lt;= </a:t>
            </a:r>
            <a:r>
              <a:rPr lang="en-GB" sz="1000" dirty="0" err="1" smtClean="0">
                <a:solidFill>
                  <a:srgbClr val="666666"/>
                </a:solidFill>
                <a:latin typeface="Office Code Pro" panose="00000509000000000000" pitchFamily="49" charset="0"/>
              </a:rPr>
              <a:t>ram_out</a:t>
            </a:r>
            <a:r>
              <a:rPr lang="en-GB" sz="10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;</a:t>
            </a:r>
          </a:p>
          <a:p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end if;</a:t>
            </a:r>
          </a:p>
          <a:p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end process </a:t>
            </a:r>
            <a:r>
              <a:rPr lang="en-GB" sz="1000" b="1" dirty="0" err="1" smtClean="0">
                <a:solidFill>
                  <a:srgbClr val="0000FF"/>
                </a:solidFill>
                <a:latin typeface="Office Code Pro" panose="00000509000000000000" pitchFamily="49" charset="0"/>
              </a:rPr>
              <a:t>data_register</a:t>
            </a:r>
            <a:r>
              <a:rPr lang="en-GB" sz="10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;</a:t>
            </a:r>
          </a:p>
          <a:p>
            <a:endParaRPr lang="en-GB" sz="1000" dirty="0" smtClean="0">
              <a:latin typeface="Office Code Pro" panose="00000509000000000000" pitchFamily="49" charset="0"/>
            </a:endParaRPr>
          </a:p>
          <a:p>
            <a:r>
              <a:rPr lang="en-GB" sz="1000" dirty="0" err="1" smtClean="0">
                <a:latin typeface="Office Code Pro" panose="00000509000000000000" pitchFamily="49" charset="0"/>
              </a:rPr>
              <a:t>fifo</a:t>
            </a:r>
            <a:r>
              <a:rPr lang="en-GB" sz="1000" dirty="0" smtClean="0">
                <a:latin typeface="Office Code Pro" panose="00000509000000000000" pitchFamily="49" charset="0"/>
              </a:rPr>
              <a:t> </a:t>
            </a:r>
            <a:r>
              <a:rPr lang="en-GB" sz="10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entity </a:t>
            </a:r>
            <a:r>
              <a:rPr lang="en-GB" sz="1000" b="1" dirty="0" err="1" smtClean="0">
                <a:solidFill>
                  <a:srgbClr val="0000FF"/>
                </a:solidFill>
                <a:latin typeface="Office Code Pro" panose="00000509000000000000" pitchFamily="49" charset="0"/>
              </a:rPr>
              <a:t>fifo_cordic</a:t>
            </a:r>
            <a:r>
              <a:rPr lang="en-GB" sz="10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 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port map(</a:t>
            </a:r>
          </a:p>
          <a:p>
            <a:r>
              <a:rPr lang="en-GB" sz="1000" dirty="0" smtClean="0">
                <a:latin typeface="Office Code Pro" panose="00000509000000000000" pitchFamily="49" charset="0"/>
              </a:rPr>
              <a:t>start, </a:t>
            </a:r>
            <a:r>
              <a:rPr lang="en-GB" sz="1000" dirty="0" err="1" smtClean="0">
                <a:latin typeface="Office Code Pro" panose="00000509000000000000" pitchFamily="49" charset="0"/>
              </a:rPr>
              <a:t>clk_mm</a:t>
            </a:r>
            <a:r>
              <a:rPr lang="en-GB" sz="1000" dirty="0" smtClean="0">
                <a:latin typeface="Office Code Pro" panose="00000509000000000000" pitchFamily="49" charset="0"/>
              </a:rPr>
              <a:t>, </a:t>
            </a:r>
            <a:r>
              <a:rPr lang="en-GB" sz="1000" dirty="0" err="1" smtClean="0">
                <a:latin typeface="Office Code Pro" panose="00000509000000000000" pitchFamily="49" charset="0"/>
              </a:rPr>
              <a:t>cordic_out</a:t>
            </a:r>
            <a:r>
              <a:rPr lang="en-GB" sz="1000" dirty="0" smtClean="0">
                <a:latin typeface="Office Code Pro" panose="00000509000000000000" pitchFamily="49" charset="0"/>
              </a:rPr>
              <a:t>, </a:t>
            </a:r>
            <a:r>
              <a:rPr lang="en-GB" sz="1000" dirty="0" err="1" smtClean="0">
                <a:latin typeface="Office Code Pro" panose="00000509000000000000" pitchFamily="49" charset="0"/>
              </a:rPr>
              <a:t>rdreq</a:t>
            </a:r>
            <a:r>
              <a:rPr lang="en-GB" sz="1000" dirty="0" smtClean="0">
                <a:latin typeface="Office Code Pro" panose="00000509000000000000" pitchFamily="49" charset="0"/>
              </a:rPr>
              <a:t>, </a:t>
            </a:r>
            <a:r>
              <a:rPr lang="en-GB" sz="1000" dirty="0" err="1" smtClean="0">
                <a:latin typeface="Office Code Pro" panose="00000509000000000000" pitchFamily="49" charset="0"/>
              </a:rPr>
              <a:t>fifo_wrreq</a:t>
            </a:r>
            <a:r>
              <a:rPr lang="en-GB" sz="1000" dirty="0" smtClean="0">
                <a:latin typeface="Office Code Pro" panose="00000509000000000000" pitchFamily="49" charset="0"/>
              </a:rPr>
              <a:t>, empty, full, </a:t>
            </a:r>
            <a:r>
              <a:rPr lang="en-GB" sz="1000" dirty="0" err="1" smtClean="0">
                <a:latin typeface="Office Code Pro" panose="00000509000000000000" pitchFamily="49" charset="0"/>
              </a:rPr>
              <a:t>fifo_out</a:t>
            </a:r>
            <a:endParaRPr lang="en-GB" sz="1000" dirty="0" smtClean="0">
              <a:latin typeface="Office Code Pro" panose="00000509000000000000" pitchFamily="49" charset="0"/>
            </a:endParaRPr>
          </a:p>
          <a:p>
            <a:r>
              <a:rPr lang="en-GB" sz="1000" dirty="0" smtClean="0">
                <a:latin typeface="Office Code Pro" panose="00000509000000000000" pitchFamily="49" charset="0"/>
              </a:rPr>
              <a:t>);</a:t>
            </a:r>
          </a:p>
          <a:p>
            <a:endParaRPr lang="en-GB" sz="1000" dirty="0" smtClean="0">
              <a:latin typeface="Office Code Pro" panose="00000509000000000000" pitchFamily="49" charset="0"/>
            </a:endParaRPr>
          </a:p>
          <a:p>
            <a:r>
              <a:rPr lang="fr-FR" sz="1000" dirty="0" err="1" smtClean="0">
                <a:latin typeface="Office Code Pro" panose="00000509000000000000" pitchFamily="49" charset="0"/>
              </a:rPr>
              <a:t>accum</a:t>
            </a:r>
            <a:r>
              <a:rPr lang="fr-FR" sz="1000" dirty="0" smtClean="0">
                <a:latin typeface="Office Code Pro" panose="00000509000000000000" pitchFamily="49" charset="0"/>
              </a:rPr>
              <a:t> </a:t>
            </a:r>
            <a:r>
              <a:rPr lang="fr-FR" sz="10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fr-FR" sz="10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entity</a:t>
            </a:r>
            <a:r>
              <a:rPr lang="fr-FR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</a:t>
            </a:r>
            <a:r>
              <a:rPr lang="fr-FR" sz="1000" b="1" dirty="0" err="1" smtClean="0">
                <a:solidFill>
                  <a:srgbClr val="0000FF"/>
                </a:solidFill>
                <a:latin typeface="Office Code Pro" panose="00000509000000000000" pitchFamily="49" charset="0"/>
              </a:rPr>
              <a:t>accumulator</a:t>
            </a:r>
            <a:r>
              <a:rPr lang="fr-FR" sz="10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 </a:t>
            </a:r>
            <a:r>
              <a:rPr lang="fr-FR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port </a:t>
            </a:r>
            <a:r>
              <a:rPr lang="fr-FR" sz="10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map</a:t>
            </a:r>
            <a:r>
              <a:rPr lang="fr-FR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(</a:t>
            </a:r>
          </a:p>
          <a:p>
            <a:r>
              <a:rPr lang="en-GB" sz="1000" dirty="0" err="1" smtClean="0">
                <a:latin typeface="Office Code Pro" panose="00000509000000000000" pitchFamily="49" charset="0"/>
              </a:rPr>
              <a:t>clk_mm</a:t>
            </a:r>
            <a:r>
              <a:rPr lang="en-GB" sz="1000" dirty="0" smtClean="0">
                <a:latin typeface="Office Code Pro" panose="00000509000000000000" pitchFamily="49" charset="0"/>
              </a:rPr>
              <a:t>, </a:t>
            </a:r>
            <a:r>
              <a:rPr lang="en-GB" sz="1000" dirty="0" err="1" smtClean="0">
                <a:latin typeface="Office Code Pro" panose="00000509000000000000" pitchFamily="49" charset="0"/>
              </a:rPr>
              <a:t>fifo_out</a:t>
            </a:r>
            <a:r>
              <a:rPr lang="en-GB" sz="1000" dirty="0" smtClean="0">
                <a:latin typeface="Office Code Pro" panose="00000509000000000000" pitchFamily="49" charset="0"/>
              </a:rPr>
              <a:t>, start, empty, result, </a:t>
            </a:r>
            <a:r>
              <a:rPr lang="en-GB" sz="1000" dirty="0" err="1" smtClean="0">
                <a:latin typeface="Office Code Pro" panose="00000509000000000000" pitchFamily="49" charset="0"/>
              </a:rPr>
              <a:t>rdreq</a:t>
            </a:r>
            <a:endParaRPr lang="en-GB" sz="1000" dirty="0" smtClean="0">
              <a:latin typeface="Office Code Pro" panose="00000509000000000000" pitchFamily="49" charset="0"/>
            </a:endParaRPr>
          </a:p>
          <a:p>
            <a:r>
              <a:rPr lang="en-GB" sz="1000" dirty="0" smtClean="0">
                <a:latin typeface="Office Code Pro" panose="00000509000000000000" pitchFamily="49" charset="0"/>
              </a:rPr>
              <a:t>);</a:t>
            </a:r>
          </a:p>
          <a:p>
            <a:endParaRPr lang="en-GB" sz="1000" dirty="0" smtClean="0">
              <a:latin typeface="Office Code Pro" panose="00000509000000000000" pitchFamily="49" charset="0"/>
            </a:endParaRPr>
          </a:p>
          <a:p>
            <a:r>
              <a:rPr lang="en-GB" sz="1000" dirty="0" err="1" smtClean="0">
                <a:latin typeface="Office Code Pro" panose="00000509000000000000" pitchFamily="49" charset="0"/>
              </a:rPr>
              <a:t>count_finish</a:t>
            </a:r>
            <a:r>
              <a:rPr lang="en-GB" sz="1000" dirty="0" smtClean="0">
                <a:latin typeface="Office Code Pro" panose="00000509000000000000" pitchFamily="49" charset="0"/>
              </a:rPr>
              <a:t> </a:t>
            </a:r>
            <a:r>
              <a:rPr lang="en-GB" sz="10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entity </a:t>
            </a:r>
            <a:r>
              <a:rPr lang="en-GB" sz="10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lsr34 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port map(</a:t>
            </a:r>
          </a:p>
          <a:p>
            <a:r>
              <a:rPr lang="en-GB" sz="1000" dirty="0" smtClean="0">
                <a:latin typeface="Office Code Pro" panose="00000509000000000000" pitchFamily="49" charset="0"/>
              </a:rPr>
              <a:t>start, </a:t>
            </a:r>
            <a:r>
              <a:rPr lang="en-GB" sz="1000" dirty="0" err="1" smtClean="0">
                <a:latin typeface="Office Code Pro" panose="00000509000000000000" pitchFamily="49" charset="0"/>
              </a:rPr>
              <a:t>clk_mm</a:t>
            </a:r>
            <a:r>
              <a:rPr lang="en-GB" sz="1000" dirty="0" smtClean="0">
                <a:latin typeface="Office Code Pro" panose="00000509000000000000" pitchFamily="49" charset="0"/>
              </a:rPr>
              <a:t>, </a:t>
            </a:r>
            <a:r>
              <a:rPr lang="en-GB" sz="1000" dirty="0" err="1" smtClean="0">
                <a:latin typeface="Office Code Pro" panose="00000509000000000000" pitchFamily="49" charset="0"/>
              </a:rPr>
              <a:t>clk_en</a:t>
            </a:r>
            <a:r>
              <a:rPr lang="en-GB" sz="1000" dirty="0" smtClean="0">
                <a:latin typeface="Office Code Pro" panose="00000509000000000000" pitchFamily="49" charset="0"/>
              </a:rPr>
              <a:t>, delay, done</a:t>
            </a:r>
          </a:p>
          <a:p>
            <a:r>
              <a:rPr lang="en-GB" sz="1000" dirty="0" smtClean="0">
                <a:latin typeface="Office Code Pro" panose="00000509000000000000" pitchFamily="49" charset="0"/>
              </a:rPr>
              <a:t>);</a:t>
            </a:r>
          </a:p>
          <a:p>
            <a:endParaRPr lang="en-GB" sz="1000" dirty="0" smtClean="0">
              <a:latin typeface="Office Code Pro" panose="00000509000000000000" pitchFamily="49" charset="0"/>
            </a:endParaRPr>
          </a:p>
          <a:p>
            <a:r>
              <a:rPr lang="en-GB" sz="1000" dirty="0" err="1" smtClean="0">
                <a:latin typeface="Office Code Pro" panose="00000509000000000000" pitchFamily="49" charset="0"/>
              </a:rPr>
              <a:t>delay_wrrqt</a:t>
            </a:r>
            <a:r>
              <a:rPr lang="en-GB" sz="1000" dirty="0" smtClean="0">
                <a:latin typeface="Office Code Pro" panose="00000509000000000000" pitchFamily="49" charset="0"/>
              </a:rPr>
              <a:t> </a:t>
            </a:r>
            <a:r>
              <a:rPr lang="en-GB" sz="10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entity </a:t>
            </a:r>
            <a:r>
              <a:rPr lang="en-GB" sz="10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lsr26 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port map(</a:t>
            </a:r>
          </a:p>
          <a:p>
            <a:r>
              <a:rPr lang="en-GB" sz="1000" dirty="0" smtClean="0">
                <a:latin typeface="Office Code Pro" panose="00000509000000000000" pitchFamily="49" charset="0"/>
              </a:rPr>
              <a:t>start, </a:t>
            </a:r>
            <a:r>
              <a:rPr lang="en-GB" sz="1000" dirty="0" err="1" smtClean="0">
                <a:latin typeface="Office Code Pro" panose="00000509000000000000" pitchFamily="49" charset="0"/>
              </a:rPr>
              <a:t>clk_mm</a:t>
            </a:r>
            <a:r>
              <a:rPr lang="en-GB" sz="1000" dirty="0" smtClean="0">
                <a:latin typeface="Office Code Pro" panose="00000509000000000000" pitchFamily="49" charset="0"/>
              </a:rPr>
              <a:t>, </a:t>
            </a:r>
            <a:r>
              <a:rPr lang="en-GB" sz="1000" dirty="0" err="1" smtClean="0">
                <a:latin typeface="Office Code Pro" panose="00000509000000000000" pitchFamily="49" charset="0"/>
              </a:rPr>
              <a:t>clk_en</a:t>
            </a:r>
            <a:r>
              <a:rPr lang="en-GB" sz="1000" dirty="0" smtClean="0">
                <a:latin typeface="Office Code Pro" panose="00000509000000000000" pitchFamily="49" charset="0"/>
              </a:rPr>
              <a:t>, </a:t>
            </a:r>
            <a:r>
              <a:rPr lang="en-GB" sz="1000" dirty="0" err="1" smtClean="0">
                <a:latin typeface="Office Code Pro" panose="00000509000000000000" pitchFamily="49" charset="0"/>
              </a:rPr>
              <a:t>fsm_wrreq</a:t>
            </a:r>
            <a:r>
              <a:rPr lang="en-GB" sz="1000" dirty="0" smtClean="0">
                <a:latin typeface="Office Code Pro" panose="00000509000000000000" pitchFamily="49" charset="0"/>
              </a:rPr>
              <a:t>, </a:t>
            </a:r>
            <a:r>
              <a:rPr lang="en-GB" sz="1000" dirty="0" err="1" smtClean="0">
                <a:latin typeface="Office Code Pro" panose="00000509000000000000" pitchFamily="49" charset="0"/>
              </a:rPr>
              <a:t>fifo_wrreq</a:t>
            </a:r>
            <a:endParaRPr lang="en-GB" sz="1000" dirty="0" smtClean="0">
              <a:latin typeface="Office Code Pro" panose="00000509000000000000" pitchFamily="49" charset="0"/>
            </a:endParaRPr>
          </a:p>
          <a:p>
            <a:r>
              <a:rPr lang="en-GB" sz="1000" dirty="0" smtClean="0">
                <a:latin typeface="Office Code Pro" panose="00000509000000000000" pitchFamily="49" charset="0"/>
              </a:rPr>
              <a:t>);</a:t>
            </a:r>
          </a:p>
          <a:p>
            <a:endParaRPr lang="en-GB" sz="1000" dirty="0" smtClean="0">
              <a:latin typeface="Office Code Pro" panose="00000509000000000000" pitchFamily="49" charset="0"/>
            </a:endParaRPr>
          </a:p>
          <a:p>
            <a:r>
              <a:rPr lang="en-GB" sz="1000" dirty="0" err="1" smtClean="0">
                <a:latin typeface="Office Code Pro" panose="00000509000000000000" pitchFamily="49" charset="0"/>
              </a:rPr>
              <a:t>cordic_blk</a:t>
            </a:r>
            <a:r>
              <a:rPr lang="en-GB" sz="1000" dirty="0" smtClean="0">
                <a:latin typeface="Office Code Pro" panose="00000509000000000000" pitchFamily="49" charset="0"/>
              </a:rPr>
              <a:t> </a:t>
            </a:r>
            <a:r>
              <a:rPr lang="en-GB" sz="10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: 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entity </a:t>
            </a:r>
            <a:r>
              <a:rPr lang="en-GB" sz="10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combined_func2 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port map(</a:t>
            </a:r>
            <a:r>
              <a:rPr lang="en-GB" sz="10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clk_mm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, </a:t>
            </a:r>
            <a:r>
              <a:rPr lang="en-GB" sz="10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cordic_in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, </a:t>
            </a:r>
            <a:r>
              <a:rPr lang="en-GB" sz="10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cordic_out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, </a:t>
            </a:r>
            <a:r>
              <a:rPr lang="en-GB" sz="10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clk_en</a:t>
            </a:r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);</a:t>
            </a:r>
          </a:p>
          <a:p>
            <a:endParaRPr lang="en-GB" sz="1000" dirty="0" smtClean="0">
              <a:latin typeface="Office Code Pro" panose="00000509000000000000" pitchFamily="49" charset="0"/>
            </a:endParaRPr>
          </a:p>
          <a:p>
            <a:r>
              <a:rPr lang="en-GB" sz="10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end architecture </a:t>
            </a:r>
            <a:r>
              <a:rPr lang="en-GB" sz="1000" b="1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main;</a:t>
            </a:r>
          </a:p>
        </p:txBody>
      </p:sp>
    </p:spTree>
    <p:extLst>
      <p:ext uri="{BB962C8B-B14F-4D97-AF65-F5344CB8AC3E}">
        <p14:creationId xmlns:p14="http://schemas.microsoft.com/office/powerpoint/2010/main" val="380757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Latency Improvement</a:t>
            </a:r>
            <a:endParaRPr lang="en-GB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0865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Pipeline Stages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288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Task 8 Latency Improvement</a:t>
            </a:r>
            <a:endParaRPr lang="en-GB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50970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Table of Modifications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7339056"/>
              </p:ext>
            </p:extLst>
          </p:nvPr>
        </p:nvGraphicFramePr>
        <p:xfrm>
          <a:off x="886011" y="1936159"/>
          <a:ext cx="10654553" cy="468577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58653"/>
                <a:gridCol w="3031489"/>
                <a:gridCol w="1777774"/>
                <a:gridCol w="1777774"/>
                <a:gridCol w="1483494"/>
                <a:gridCol w="1725369"/>
              </a:tblGrid>
              <a:tr h="1081334"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 dirty="0">
                          <a:effectLst/>
                        </a:rPr>
                        <a:t>Task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>
                          <a:effectLst/>
                        </a:rPr>
                        <a:t>Modification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>
                          <a:effectLst/>
                        </a:rPr>
                        <a:t>Test Case 3 Latency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>
                          <a:effectLst/>
                        </a:rPr>
                        <a:t>Test Case 3 Throughput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 dirty="0">
                          <a:effectLst/>
                        </a:rPr>
                        <a:t>Latency Improvement from Reference Design (%)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 dirty="0">
                          <a:effectLst/>
                        </a:rPr>
                        <a:t>Throughput Improvement from Reference Design (%) (%)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</a:tr>
              <a:tr h="327676"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>
                          <a:effectLst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>
                          <a:effectLst/>
                        </a:rPr>
                        <a:t>Reference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382038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166.8688717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N/A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N/A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</a:tr>
              <a:tr h="327676"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>
                          <a:effectLst/>
                        </a:rPr>
                        <a:t>4.1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 dirty="0">
                          <a:effectLst/>
                        </a:rPr>
                        <a:t>2KB-&gt;32KB Cache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288024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221.33659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24.6085%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32.6410%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</a:tr>
              <a:tr h="327676"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>
                          <a:effectLst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>
                          <a:effectLst/>
                        </a:rPr>
                        <a:t>Embedded Multipliers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 dirty="0">
                          <a:effectLst/>
                        </a:rPr>
                        <a:t>136496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467.0484849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64.2716%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179.8895%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</a:tr>
              <a:tr h="327676"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>
                          <a:effectLst/>
                        </a:rPr>
                        <a:t>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>
                          <a:effectLst/>
                        </a:rPr>
                        <a:t>Add Floating Point Add/Mult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114332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557.588864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70.0731%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234.1479%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</a:tr>
              <a:tr h="327676"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>
                          <a:effectLst/>
                        </a:rPr>
                        <a:t>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>
                          <a:effectLst/>
                        </a:rPr>
                        <a:t>Change cos() to hardware CORDIC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2718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23454.83812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99.2886%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13955.8499%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</a:tr>
              <a:tr h="327676"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>
                          <a:effectLst/>
                        </a:rPr>
                        <a:t>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>
                          <a:effectLst/>
                        </a:rPr>
                        <a:t>Unroll CORDIC to 8*2 stages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1373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46431.3547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99.6406%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27725.0546%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</a:tr>
              <a:tr h="327676"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>
                          <a:effectLst/>
                        </a:rPr>
                        <a:t>8.1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>
                          <a:effectLst/>
                        </a:rPr>
                        <a:t>Convert all to block diagram hardware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1024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62256.10352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99.7320%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37208.3984%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</a:tr>
              <a:tr h="327676"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>
                          <a:effectLst/>
                        </a:rPr>
                        <a:t>8.2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>
                          <a:effectLst/>
                        </a:rPr>
                        <a:t>Use datab to reduce nested add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1023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62316.95992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99.7322%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37244.8680%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</a:tr>
              <a:tr h="327676"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>
                          <a:effectLst/>
                        </a:rPr>
                        <a:t>8.3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>
                          <a:effectLst/>
                        </a:rPr>
                        <a:t>Overclocking to 100MHz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515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123786.8932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99.8652%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74082.1359%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</a:tr>
              <a:tr h="327676"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>
                          <a:effectLst/>
                        </a:rPr>
                        <a:t>8.4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>
                          <a:effectLst/>
                        </a:rPr>
                        <a:t>Level 3 Optimization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153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416668.3007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99.9600%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249598.0392%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</a:tr>
              <a:tr h="327676"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8.5</a:t>
                      </a:r>
                      <a:endParaRPr lang="en-GB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GB" sz="14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DMA</a:t>
                      </a:r>
                      <a:endParaRPr lang="en-GB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</a:t>
                      </a:r>
                      <a:endParaRPr lang="en-GB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63750250</a:t>
                      </a:r>
                      <a:endParaRPr lang="en-GB" sz="14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99.9997%</a:t>
                      </a:r>
                      <a:endParaRPr lang="en-GB" sz="14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38203700.0000%</a:t>
                      </a:r>
                      <a:endParaRPr lang="en-GB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991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57505"/>
            <a:ext cx="1117854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float </a:t>
            </a:r>
            <a:r>
              <a:rPr lang="en-GB" sz="1600" dirty="0" err="1" smtClean="0">
                <a:solidFill>
                  <a:srgbClr val="0000FF"/>
                </a:solidFill>
                <a:latin typeface="Office Code Pro" panose="00000509000000000000" pitchFamily="49" charset="0"/>
              </a:rPr>
              <a:t>sumVector_cos_custom</a:t>
            </a:r>
            <a:r>
              <a:rPr lang="en-GB" sz="1600" dirty="0" smtClean="0">
                <a:solidFill>
                  <a:srgbClr val="0000FF"/>
                </a:solidFill>
                <a:latin typeface="Office Code Pro" panose="00000509000000000000" pitchFamily="49" charset="0"/>
              </a:rPr>
              <a:t>(</a:t>
            </a:r>
            <a:r>
              <a:rPr lang="en-GB" sz="1600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float x[], unsigned </a:t>
            </a:r>
            <a:r>
              <a:rPr lang="en-GB" sz="1600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int</a:t>
            </a:r>
            <a:r>
              <a:rPr lang="en-GB" sz="1600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 M)</a:t>
            </a:r>
          </a:p>
          <a:p>
            <a:r>
              <a:rPr lang="en-GB" sz="1600" dirty="0" smtClean="0">
                <a:latin typeface="Office Code Pro" panose="00000509000000000000" pitchFamily="49" charset="0"/>
              </a:rPr>
              <a:t>{</a:t>
            </a:r>
          </a:p>
          <a:p>
            <a:pPr lvl="1"/>
            <a:r>
              <a:rPr lang="en-GB" sz="1600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float result</a:t>
            </a:r>
            <a:r>
              <a:rPr lang="en-GB" sz="16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=0.0;</a:t>
            </a:r>
          </a:p>
          <a:p>
            <a:pPr lvl="1"/>
            <a:r>
              <a:rPr lang="en-GB" sz="1600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int</a:t>
            </a:r>
            <a:r>
              <a:rPr lang="en-GB" sz="1600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 </a:t>
            </a:r>
            <a:r>
              <a:rPr lang="en-GB" sz="1600" dirty="0" err="1" smtClean="0">
                <a:solidFill>
                  <a:srgbClr val="B00040"/>
                </a:solidFill>
                <a:latin typeface="Office Code Pro" panose="00000509000000000000" pitchFamily="49" charset="0"/>
              </a:rPr>
              <a:t>i</a:t>
            </a:r>
            <a:r>
              <a:rPr lang="en-GB" sz="16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=0;</a:t>
            </a:r>
          </a:p>
          <a:p>
            <a:pPr lvl="1"/>
            <a:r>
              <a:rPr lang="en-GB" sz="16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for (</a:t>
            </a:r>
            <a:r>
              <a:rPr lang="en-GB" sz="1600" b="1" dirty="0" err="1" smtClean="0">
                <a:solidFill>
                  <a:srgbClr val="008000"/>
                </a:solidFill>
                <a:latin typeface="Office Code Pro" panose="00000509000000000000" pitchFamily="49" charset="0"/>
              </a:rPr>
              <a:t>i</a:t>
            </a:r>
            <a:r>
              <a:rPr lang="en-GB" sz="16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=0; </a:t>
            </a:r>
            <a:r>
              <a:rPr lang="en-GB" sz="1600" b="1" dirty="0" err="1" smtClean="0">
                <a:solidFill>
                  <a:srgbClr val="666666"/>
                </a:solidFill>
                <a:latin typeface="Office Code Pro" panose="00000509000000000000" pitchFamily="49" charset="0"/>
              </a:rPr>
              <a:t>i</a:t>
            </a:r>
            <a:r>
              <a:rPr lang="en-GB" sz="16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&lt;M; </a:t>
            </a:r>
            <a:r>
              <a:rPr lang="en-GB" sz="1600" b="1" dirty="0" err="1" smtClean="0">
                <a:solidFill>
                  <a:srgbClr val="666666"/>
                </a:solidFill>
                <a:latin typeface="Office Code Pro" panose="00000509000000000000" pitchFamily="49" charset="0"/>
              </a:rPr>
              <a:t>i</a:t>
            </a:r>
            <a:r>
              <a:rPr lang="en-GB" sz="16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++){</a:t>
            </a:r>
            <a:endParaRPr lang="en-GB" sz="1600" dirty="0" smtClean="0">
              <a:solidFill>
                <a:srgbClr val="666666"/>
              </a:solidFill>
              <a:latin typeface="Office Code Pro" panose="00000509000000000000" pitchFamily="49" charset="0"/>
            </a:endParaRPr>
          </a:p>
          <a:p>
            <a:pPr lvl="2"/>
            <a:r>
              <a:rPr lang="en-GB" sz="1600" dirty="0" smtClean="0">
                <a:latin typeface="Office Code Pro" panose="00000509000000000000" pitchFamily="49" charset="0"/>
              </a:rPr>
              <a:t>result</a:t>
            </a:r>
            <a:r>
              <a:rPr lang="en-GB" sz="16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=ALT_CI_COMPUTE_0(x[</a:t>
            </a:r>
            <a:r>
              <a:rPr lang="en-GB" sz="1600" dirty="0" err="1" smtClean="0">
                <a:solidFill>
                  <a:srgbClr val="666666"/>
                </a:solidFill>
                <a:latin typeface="Office Code Pro" panose="00000509000000000000" pitchFamily="49" charset="0"/>
              </a:rPr>
              <a:t>i</a:t>
            </a:r>
            <a:r>
              <a:rPr lang="en-GB" sz="16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],result);</a:t>
            </a:r>
          </a:p>
          <a:p>
            <a:pPr lvl="1"/>
            <a:endParaRPr lang="en-GB" sz="1600" dirty="0" smtClean="0">
              <a:latin typeface="Office Code Pro" panose="00000509000000000000" pitchFamily="49" charset="0"/>
            </a:endParaRPr>
          </a:p>
          <a:p>
            <a:pPr lvl="1"/>
            <a:r>
              <a:rPr lang="en-GB" sz="1600" dirty="0" smtClean="0">
                <a:latin typeface="Office Code Pro" panose="00000509000000000000" pitchFamily="49" charset="0"/>
              </a:rPr>
              <a:t>}</a:t>
            </a:r>
          </a:p>
          <a:p>
            <a:r>
              <a:rPr lang="en-GB" sz="16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    return result;</a:t>
            </a:r>
          </a:p>
          <a:p>
            <a:r>
              <a:rPr lang="en-GB" sz="1600" dirty="0" smtClean="0">
                <a:latin typeface="Office Code Pro" panose="00000509000000000000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3465681"/>
            <a:ext cx="11531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 smtClean="0">
                <a:latin typeface="Office Code Pro" panose="00000509000000000000" pitchFamily="49" charset="0"/>
              </a:rPr>
              <a:t>printf</a:t>
            </a:r>
            <a:r>
              <a:rPr lang="en-GB" sz="1600" dirty="0" smtClean="0">
                <a:latin typeface="Office Code Pro" panose="00000509000000000000" pitchFamily="49" charset="0"/>
              </a:rPr>
              <a:t>(</a:t>
            </a:r>
            <a:r>
              <a:rPr lang="en-GB" sz="1600" dirty="0" smtClean="0">
                <a:solidFill>
                  <a:srgbClr val="BA2121"/>
                </a:solidFill>
                <a:latin typeface="Office Code Pro" panose="00000509000000000000" pitchFamily="49" charset="0"/>
              </a:rPr>
              <a:t>"gen vector 3, ");</a:t>
            </a:r>
          </a:p>
          <a:p>
            <a:r>
              <a:rPr lang="en-GB" sz="1600" dirty="0" err="1" smtClean="0">
                <a:latin typeface="Office Code Pro" panose="00000509000000000000" pitchFamily="49" charset="0"/>
              </a:rPr>
              <a:t>generateVector</a:t>
            </a:r>
            <a:r>
              <a:rPr lang="en-GB" sz="1600" dirty="0" smtClean="0">
                <a:latin typeface="Office Code Pro" panose="00000509000000000000" pitchFamily="49" charset="0"/>
              </a:rPr>
              <a:t>(x3, N3, S3);</a:t>
            </a:r>
          </a:p>
          <a:p>
            <a:r>
              <a:rPr lang="en-GB" sz="1600" dirty="0" err="1" smtClean="0">
                <a:latin typeface="Office Code Pro" panose="00000509000000000000" pitchFamily="49" charset="0"/>
              </a:rPr>
              <a:t>printf</a:t>
            </a:r>
            <a:r>
              <a:rPr lang="en-GB" sz="1600" dirty="0" smtClean="0">
                <a:latin typeface="Office Code Pro" panose="00000509000000000000" pitchFamily="49" charset="0"/>
              </a:rPr>
              <a:t>(</a:t>
            </a:r>
            <a:r>
              <a:rPr lang="en-GB" sz="1600" dirty="0" smtClean="0">
                <a:solidFill>
                  <a:srgbClr val="BA2121"/>
                </a:solidFill>
                <a:latin typeface="Office Code Pro" panose="00000509000000000000" pitchFamily="49" charset="0"/>
              </a:rPr>
              <a:t>"sum vector 3</a:t>
            </a:r>
            <a:r>
              <a:rPr lang="en-GB" sz="1600" b="1" dirty="0" smtClean="0">
                <a:solidFill>
                  <a:srgbClr val="BB6622"/>
                </a:solidFill>
                <a:latin typeface="Office Code Pro" panose="00000509000000000000" pitchFamily="49" charset="0"/>
              </a:rPr>
              <a:t>\n</a:t>
            </a:r>
            <a:r>
              <a:rPr lang="en-GB" sz="1600" b="1" dirty="0" smtClean="0">
                <a:solidFill>
                  <a:srgbClr val="BA2121"/>
                </a:solidFill>
                <a:latin typeface="Office Code Pro" panose="00000509000000000000" pitchFamily="49" charset="0"/>
              </a:rPr>
              <a:t>");</a:t>
            </a:r>
          </a:p>
          <a:p>
            <a:r>
              <a:rPr lang="en-GB" sz="1600" dirty="0" smtClean="0">
                <a:solidFill>
                  <a:srgbClr val="B00040"/>
                </a:solidFill>
                <a:latin typeface="Office Code Pro" panose="00000509000000000000" pitchFamily="49" charset="0"/>
              </a:rPr>
              <a:t>float y3</a:t>
            </a:r>
            <a:r>
              <a:rPr lang="en-GB" sz="16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=0.0;</a:t>
            </a:r>
          </a:p>
          <a:p>
            <a:r>
              <a:rPr lang="en-GB" sz="16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if (task) {t5 </a:t>
            </a:r>
            <a:r>
              <a:rPr lang="en-GB" sz="16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= times(</a:t>
            </a:r>
            <a:r>
              <a:rPr lang="en-GB" sz="16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NULL); y3 </a:t>
            </a:r>
            <a:r>
              <a:rPr lang="en-GB" sz="16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= </a:t>
            </a:r>
            <a:r>
              <a:rPr lang="en-GB" sz="1600" b="1" dirty="0" err="1" smtClean="0">
                <a:solidFill>
                  <a:srgbClr val="666666"/>
                </a:solidFill>
                <a:latin typeface="Office Code Pro" panose="00000509000000000000" pitchFamily="49" charset="0"/>
              </a:rPr>
              <a:t>sumVector_cos_custom</a:t>
            </a:r>
            <a:r>
              <a:rPr lang="en-GB" sz="16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(x3, N3); t6 = times(</a:t>
            </a:r>
            <a:r>
              <a:rPr lang="en-GB" sz="16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NULL);}</a:t>
            </a:r>
          </a:p>
          <a:p>
            <a:r>
              <a:rPr lang="en-GB" sz="16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else {t5 </a:t>
            </a:r>
            <a:r>
              <a:rPr lang="en-GB" sz="16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= times(</a:t>
            </a:r>
            <a:r>
              <a:rPr lang="en-GB" sz="16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NULL); y3 </a:t>
            </a:r>
            <a:r>
              <a:rPr lang="en-GB" sz="16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= </a:t>
            </a:r>
            <a:r>
              <a:rPr lang="en-GB" sz="1600" b="1" dirty="0" err="1" smtClean="0">
                <a:solidFill>
                  <a:srgbClr val="666666"/>
                </a:solidFill>
                <a:latin typeface="Office Code Pro" panose="00000509000000000000" pitchFamily="49" charset="0"/>
              </a:rPr>
              <a:t>sumVector</a:t>
            </a:r>
            <a:r>
              <a:rPr lang="en-GB" sz="16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(x3, N3); t6 = times(</a:t>
            </a:r>
            <a:r>
              <a:rPr lang="en-GB" sz="1600" b="1" dirty="0" smtClean="0">
                <a:solidFill>
                  <a:srgbClr val="008000"/>
                </a:solidFill>
                <a:latin typeface="Office Code Pro" panose="00000509000000000000" pitchFamily="49" charset="0"/>
              </a:rPr>
              <a:t>NULL);}</a:t>
            </a:r>
          </a:p>
          <a:p>
            <a:r>
              <a:rPr lang="en-GB" sz="1600" dirty="0" err="1" smtClean="0">
                <a:latin typeface="Office Code Pro" panose="00000509000000000000" pitchFamily="49" charset="0"/>
              </a:rPr>
              <a:t>gcvt</a:t>
            </a:r>
            <a:r>
              <a:rPr lang="en-GB" sz="1600" dirty="0" smtClean="0">
                <a:latin typeface="Office Code Pro" panose="00000509000000000000" pitchFamily="49" charset="0"/>
              </a:rPr>
              <a:t>(t6</a:t>
            </a:r>
            <a:r>
              <a:rPr lang="en-GB" sz="1600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-t5, 10, c);</a:t>
            </a:r>
          </a:p>
          <a:p>
            <a:r>
              <a:rPr lang="en-GB" sz="1600" dirty="0" err="1" smtClean="0">
                <a:latin typeface="Office Code Pro" panose="00000509000000000000" pitchFamily="49" charset="0"/>
              </a:rPr>
              <a:t>alt_putstr</a:t>
            </a:r>
            <a:r>
              <a:rPr lang="en-GB" sz="1600" dirty="0" smtClean="0">
                <a:latin typeface="Office Code Pro" panose="00000509000000000000" pitchFamily="49" charset="0"/>
              </a:rPr>
              <a:t>(</a:t>
            </a:r>
            <a:r>
              <a:rPr lang="en-GB" sz="1600" dirty="0" smtClean="0">
                <a:solidFill>
                  <a:srgbClr val="BA2121"/>
                </a:solidFill>
                <a:latin typeface="Office Code Pro" panose="00000509000000000000" pitchFamily="49" charset="0"/>
              </a:rPr>
              <a:t>"Time = "); </a:t>
            </a:r>
            <a:r>
              <a:rPr lang="en-GB" sz="1600" dirty="0" err="1" smtClean="0">
                <a:solidFill>
                  <a:srgbClr val="BA2121"/>
                </a:solidFill>
                <a:latin typeface="Office Code Pro" panose="00000509000000000000" pitchFamily="49" charset="0"/>
              </a:rPr>
              <a:t>alt_putstr</a:t>
            </a:r>
            <a:r>
              <a:rPr lang="en-GB" sz="1600" dirty="0" smtClean="0">
                <a:solidFill>
                  <a:srgbClr val="BA2121"/>
                </a:solidFill>
                <a:latin typeface="Office Code Pro" panose="00000509000000000000" pitchFamily="49" charset="0"/>
              </a:rPr>
              <a:t>(c); </a:t>
            </a:r>
            <a:r>
              <a:rPr lang="en-GB" sz="1600" dirty="0" err="1" smtClean="0">
                <a:solidFill>
                  <a:srgbClr val="BA2121"/>
                </a:solidFill>
                <a:latin typeface="Office Code Pro" panose="00000509000000000000" pitchFamily="49" charset="0"/>
              </a:rPr>
              <a:t>alt_putstr</a:t>
            </a:r>
            <a:r>
              <a:rPr lang="en-GB" sz="1600" dirty="0" smtClean="0">
                <a:solidFill>
                  <a:srgbClr val="BA2121"/>
                </a:solidFill>
                <a:latin typeface="Office Code Pro" panose="00000509000000000000" pitchFamily="49" charset="0"/>
              </a:rPr>
              <a:t>("; ");</a:t>
            </a:r>
          </a:p>
          <a:p>
            <a:r>
              <a:rPr lang="en-GB" sz="1600" dirty="0" err="1" smtClean="0">
                <a:latin typeface="Office Code Pro" panose="00000509000000000000" pitchFamily="49" charset="0"/>
              </a:rPr>
              <a:t>printf</a:t>
            </a:r>
            <a:r>
              <a:rPr lang="en-GB" sz="1600" dirty="0" smtClean="0">
                <a:latin typeface="Office Code Pro" panose="00000509000000000000" pitchFamily="49" charset="0"/>
              </a:rPr>
              <a:t>(</a:t>
            </a:r>
            <a:r>
              <a:rPr lang="en-GB" sz="1600" dirty="0" smtClean="0">
                <a:solidFill>
                  <a:srgbClr val="BA2121"/>
                </a:solidFill>
                <a:latin typeface="Office Code Pro" panose="00000509000000000000" pitchFamily="49" charset="0"/>
              </a:rPr>
              <a:t>"Result = %f</a:t>
            </a:r>
            <a:r>
              <a:rPr lang="en-GB" sz="1600" b="1" dirty="0" smtClean="0">
                <a:solidFill>
                  <a:srgbClr val="BB6622"/>
                </a:solidFill>
                <a:latin typeface="Office Code Pro" panose="00000509000000000000" pitchFamily="49" charset="0"/>
              </a:rPr>
              <a:t>\n</a:t>
            </a:r>
            <a:r>
              <a:rPr lang="en-GB" sz="1600" b="1" dirty="0" smtClean="0">
                <a:solidFill>
                  <a:srgbClr val="BA2121"/>
                </a:solidFill>
                <a:latin typeface="Office Code Pro" panose="00000509000000000000" pitchFamily="49" charset="0"/>
              </a:rPr>
              <a:t>", ((div_1024)</a:t>
            </a:r>
            <a:r>
              <a:rPr lang="en-GB" sz="1600" b="1" dirty="0" smtClean="0">
                <a:solidFill>
                  <a:srgbClr val="666666"/>
                </a:solidFill>
                <a:latin typeface="Office Code Pro" panose="00000509000000000000" pitchFamily="49" charset="0"/>
              </a:rPr>
              <a:t>?y3/1024:y3));</a:t>
            </a:r>
          </a:p>
        </p:txBody>
      </p:sp>
    </p:spTree>
    <p:extLst>
      <p:ext uri="{BB962C8B-B14F-4D97-AF65-F5344CB8AC3E}">
        <p14:creationId xmlns:p14="http://schemas.microsoft.com/office/powerpoint/2010/main" val="55045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NIOS II Handshaking</a:t>
            </a:r>
            <a:endParaRPr lang="en-GB" dirty="0"/>
          </a:p>
        </p:txBody>
      </p:sp>
      <p:pic>
        <p:nvPicPr>
          <p:cNvPr id="4" name="Content Placeholder 3" descr="http://i.mufff.in/d9a6f2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2" y="2134394"/>
            <a:ext cx="8334375" cy="373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497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CORDIC Stage’s Justification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9142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9900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CORDIC Accuracy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9317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GB" dirty="0" smtClean="0"/>
              <a:t>os(11) Corner Case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30109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5485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Unrolling the CORDIC</a:t>
            </a:r>
            <a:endParaRPr lang="en-GB" dirty="0"/>
          </a:p>
        </p:txBody>
      </p:sp>
      <p:pic>
        <p:nvPicPr>
          <p:cNvPr id="4" name="Content Placeholder 3" descr="D:\OneDrive\Imperial\EE 3rd Year Coursework\DSD\report_3\screenshots\cordic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97" y="2292350"/>
            <a:ext cx="5353553" cy="31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3" descr="D:\OneDrive\Imperial\EE 3rd Year Coursework\DSD\report_3\screenshots\crodic unrol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550" y="2292350"/>
            <a:ext cx="6191250" cy="334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91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Seed Sweep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558" y="1831975"/>
            <a:ext cx="4104784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90133"/>
            <a:ext cx="5280682" cy="443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8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Software Optimization Level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190" y="2358437"/>
            <a:ext cx="6447619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7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Adobe Garamond Pro"/>
        <a:ea typeface=""/>
        <a:cs typeface=""/>
      </a:majorFont>
      <a:minorFont>
        <a:latin typeface="Adobe Garamon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447</TotalTime>
  <Words>1107</Words>
  <Application>Microsoft Office PowerPoint</Application>
  <PresentationFormat>Widescreen</PresentationFormat>
  <Paragraphs>300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Adobe Garamond Pro</vt:lpstr>
      <vt:lpstr>Arial</vt:lpstr>
      <vt:lpstr>Calibri</vt:lpstr>
      <vt:lpstr>Office Code Pro</vt:lpstr>
      <vt:lpstr>Office Theme</vt:lpstr>
      <vt:lpstr>Group 18</vt:lpstr>
      <vt:lpstr>Pipeline Stages</vt:lpstr>
      <vt:lpstr>NIOS II Handshaking</vt:lpstr>
      <vt:lpstr>CORDIC Stage’s Justification</vt:lpstr>
      <vt:lpstr>CORDIC Accuracy</vt:lpstr>
      <vt:lpstr>cos(11) Corner Case</vt:lpstr>
      <vt:lpstr>Unrolling the CORDIC</vt:lpstr>
      <vt:lpstr>Seed Sweep</vt:lpstr>
      <vt:lpstr>Software Optimization Level</vt:lpstr>
      <vt:lpstr>PowerPoint Presentation</vt:lpstr>
      <vt:lpstr>NIOS II ‘Hack’</vt:lpstr>
      <vt:lpstr>FIFO Pipe Simulation</vt:lpstr>
      <vt:lpstr>DMA Template</vt:lpstr>
      <vt:lpstr>DMA BDF</vt:lpstr>
      <vt:lpstr>DMA Module FSM</vt:lpstr>
      <vt:lpstr>Accumulator FSM</vt:lpstr>
      <vt:lpstr>Overall FSM</vt:lpstr>
      <vt:lpstr>PowerPoint Presentation</vt:lpstr>
      <vt:lpstr>Latency Improvement</vt:lpstr>
      <vt:lpstr>Task 8 Latency Improvement</vt:lpstr>
      <vt:lpstr>Table of Modifications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Chan</dc:creator>
  <cp:lastModifiedBy>Jeremy Chan</cp:lastModifiedBy>
  <cp:revision>16</cp:revision>
  <dcterms:created xsi:type="dcterms:W3CDTF">2016-03-16T18:12:40Z</dcterms:created>
  <dcterms:modified xsi:type="dcterms:W3CDTF">2016-03-17T13:22:15Z</dcterms:modified>
</cp:coreProperties>
</file>